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8" r:id="rId3"/>
    <p:sldId id="271" r:id="rId4"/>
    <p:sldId id="374" r:id="rId5"/>
    <p:sldId id="291" r:id="rId6"/>
    <p:sldId id="422" r:id="rId7"/>
    <p:sldId id="425" r:id="rId8"/>
    <p:sldId id="426" r:id="rId9"/>
    <p:sldId id="427" r:id="rId10"/>
    <p:sldId id="428" r:id="rId11"/>
    <p:sldId id="429" r:id="rId12"/>
    <p:sldId id="430" r:id="rId13"/>
    <p:sldId id="431" r:id="rId14"/>
    <p:sldId id="375" r:id="rId15"/>
    <p:sldId id="376" r:id="rId16"/>
    <p:sldId id="377" r:id="rId17"/>
    <p:sldId id="378" r:id="rId18"/>
    <p:sldId id="379" r:id="rId19"/>
    <p:sldId id="382" r:id="rId20"/>
    <p:sldId id="432" r:id="rId21"/>
    <p:sldId id="433" r:id="rId22"/>
    <p:sldId id="442" r:id="rId23"/>
    <p:sldId id="434" r:id="rId24"/>
    <p:sldId id="380" r:id="rId25"/>
    <p:sldId id="437" r:id="rId26"/>
    <p:sldId id="444" r:id="rId27"/>
    <p:sldId id="439" r:id="rId28"/>
    <p:sldId id="445" r:id="rId29"/>
    <p:sldId id="441" r:id="rId30"/>
    <p:sldId id="381" r:id="rId31"/>
    <p:sldId id="385" r:id="rId32"/>
    <p:sldId id="386" r:id="rId33"/>
    <p:sldId id="387" r:id="rId34"/>
    <p:sldId id="388" r:id="rId35"/>
    <p:sldId id="392" r:id="rId36"/>
    <p:sldId id="443" r:id="rId37"/>
    <p:sldId id="390" r:id="rId38"/>
    <p:sldId id="404" r:id="rId39"/>
    <p:sldId id="394" r:id="rId40"/>
    <p:sldId id="389" r:id="rId41"/>
    <p:sldId id="391" r:id="rId42"/>
    <p:sldId id="393" r:id="rId43"/>
    <p:sldId id="405" r:id="rId44"/>
    <p:sldId id="403" r:id="rId45"/>
    <p:sldId id="384" r:id="rId46"/>
    <p:sldId id="395" r:id="rId47"/>
    <p:sldId id="396" r:id="rId48"/>
    <p:sldId id="397" r:id="rId49"/>
    <p:sldId id="400" r:id="rId50"/>
    <p:sldId id="399" r:id="rId51"/>
    <p:sldId id="423" r:id="rId52"/>
    <p:sldId id="424" r:id="rId53"/>
    <p:sldId id="40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673DD8-A9A3-44EB-9A6C-796D1BC0A1FA}">
          <p14:sldIdLst>
            <p14:sldId id="256"/>
            <p14:sldId id="258"/>
            <p14:sldId id="271"/>
            <p14:sldId id="374"/>
            <p14:sldId id="291"/>
            <p14:sldId id="422"/>
            <p14:sldId id="425"/>
            <p14:sldId id="426"/>
            <p14:sldId id="427"/>
            <p14:sldId id="428"/>
            <p14:sldId id="429"/>
            <p14:sldId id="430"/>
            <p14:sldId id="431"/>
            <p14:sldId id="375"/>
            <p14:sldId id="376"/>
            <p14:sldId id="377"/>
            <p14:sldId id="378"/>
            <p14:sldId id="379"/>
            <p14:sldId id="382"/>
            <p14:sldId id="432"/>
            <p14:sldId id="433"/>
            <p14:sldId id="442"/>
            <p14:sldId id="434"/>
            <p14:sldId id="380"/>
            <p14:sldId id="437"/>
            <p14:sldId id="444"/>
            <p14:sldId id="439"/>
            <p14:sldId id="445"/>
            <p14:sldId id="441"/>
            <p14:sldId id="381"/>
            <p14:sldId id="385"/>
            <p14:sldId id="386"/>
            <p14:sldId id="387"/>
            <p14:sldId id="388"/>
            <p14:sldId id="392"/>
            <p14:sldId id="443"/>
            <p14:sldId id="390"/>
            <p14:sldId id="404"/>
            <p14:sldId id="394"/>
            <p14:sldId id="389"/>
            <p14:sldId id="391"/>
            <p14:sldId id="393"/>
            <p14:sldId id="405"/>
            <p14:sldId id="403"/>
            <p14:sldId id="384"/>
            <p14:sldId id="395"/>
            <p14:sldId id="396"/>
            <p14:sldId id="397"/>
            <p14:sldId id="400"/>
            <p14:sldId id="399"/>
            <p14:sldId id="423"/>
            <p14:sldId id="424"/>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p:cViewPr varScale="1">
        <p:scale>
          <a:sx n="115" d="100"/>
          <a:sy n="115" d="100"/>
        </p:scale>
        <p:origin x="114"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ofer Carta" userId="a949ead7c4bcd18f" providerId="LiveId" clId="{DC448491-B5B1-4C54-A7C5-1DD1B9C52ECE}"/>
    <pc:docChg chg="undo custSel addSld modSld">
      <pc:chgData name="Kristofer Carta" userId="a949ead7c4bcd18f" providerId="LiveId" clId="{DC448491-B5B1-4C54-A7C5-1DD1B9C52ECE}" dt="2017-08-21T20:28:02.885" v="1132" actId="20577"/>
      <pc:docMkLst>
        <pc:docMk/>
      </pc:docMkLst>
      <pc:sldChg chg="addSp delSp modSp add">
        <pc:chgData name="Kristofer Carta" userId="a949ead7c4bcd18f" providerId="LiveId" clId="{DC448491-B5B1-4C54-A7C5-1DD1B9C52ECE}" dt="2017-08-21T20:22:07.315" v="611" actId="20577"/>
        <pc:sldMkLst>
          <pc:docMk/>
          <pc:sldMk cId="258584565" sldId="272"/>
        </pc:sldMkLst>
        <pc:spChg chg="mod">
          <ac:chgData name="Kristofer Carta" userId="a949ead7c4bcd18f" providerId="LiveId" clId="{DC448491-B5B1-4C54-A7C5-1DD1B9C52ECE}" dt="2017-08-21T20:17:44.736" v="36" actId="20577"/>
          <ac:spMkLst>
            <pc:docMk/>
            <pc:sldMk cId="258584565" sldId="272"/>
            <ac:spMk id="2" creationId="{26C127DD-EA79-4DA7-8B10-7DEE97CE2EAE}"/>
          </ac:spMkLst>
        </pc:spChg>
        <pc:spChg chg="mod">
          <ac:chgData name="Kristofer Carta" userId="a949ead7c4bcd18f" providerId="LiveId" clId="{DC448491-B5B1-4C54-A7C5-1DD1B9C52ECE}" dt="2017-08-21T20:22:07.315" v="611" actId="20577"/>
          <ac:spMkLst>
            <pc:docMk/>
            <pc:sldMk cId="258584565" sldId="272"/>
            <ac:spMk id="3" creationId="{D1B1226A-9863-424B-B2FF-DB7AD831C5A3}"/>
          </ac:spMkLst>
        </pc:spChg>
        <pc:spChg chg="add del">
          <ac:chgData name="Kristofer Carta" userId="a949ead7c4bcd18f" providerId="LiveId" clId="{DC448491-B5B1-4C54-A7C5-1DD1B9C52ECE}" dt="2017-08-21T20:17:48.523" v="38" actId="20577"/>
          <ac:spMkLst>
            <pc:docMk/>
            <pc:sldMk cId="258584565" sldId="272"/>
            <ac:spMk id="4" creationId="{49A086BC-9F08-4B1D-8D9A-0FDABF38D2CB}"/>
          </ac:spMkLst>
        </pc:spChg>
      </pc:sldChg>
      <pc:sldChg chg="modSp add">
        <pc:chgData name="Kristofer Carta" userId="a949ead7c4bcd18f" providerId="LiveId" clId="{DC448491-B5B1-4C54-A7C5-1DD1B9C52ECE}" dt="2017-08-21T20:28:02.885" v="1132" actId="20577"/>
        <pc:sldMkLst>
          <pc:docMk/>
          <pc:sldMk cId="2889338845" sldId="273"/>
        </pc:sldMkLst>
        <pc:spChg chg="mod">
          <ac:chgData name="Kristofer Carta" userId="a949ead7c4bcd18f" providerId="LiveId" clId="{DC448491-B5B1-4C54-A7C5-1DD1B9C52ECE}" dt="2017-08-21T20:17:56.289" v="48" actId="20577"/>
          <ac:spMkLst>
            <pc:docMk/>
            <pc:sldMk cId="2889338845" sldId="273"/>
            <ac:spMk id="2" creationId="{26C127DD-EA79-4DA7-8B10-7DEE97CE2EAE}"/>
          </ac:spMkLst>
        </pc:spChg>
        <pc:spChg chg="mod">
          <ac:chgData name="Kristofer Carta" userId="a949ead7c4bcd18f" providerId="LiveId" clId="{DC448491-B5B1-4C54-A7C5-1DD1B9C52ECE}" dt="2017-08-21T20:28:02.885" v="1132" actId="20577"/>
          <ac:spMkLst>
            <pc:docMk/>
            <pc:sldMk cId="2889338845" sldId="273"/>
            <ac:spMk id="3" creationId="{D1B1226A-9863-424B-B2FF-DB7AD831C5A3}"/>
          </ac:spMkLst>
        </pc:spChg>
      </pc:sldChg>
    </pc:docChg>
  </pc:docChgLst>
  <pc:docChgLst>
    <pc:chgData name="Kristofer Carta" userId="a949ead7c4bcd18f" providerId="LiveId" clId="{EE21B5BA-F702-4589-8258-402869B4781F}"/>
    <pc:docChg chg="undo redo custSel addSld modSld sldOrd delSection">
      <pc:chgData name="Kristofer Carta" userId="a949ead7c4bcd18f" providerId="LiveId" clId="{EE21B5BA-F702-4589-8258-402869B4781F}" dt="2017-08-22T10:23:23.672" v="1449" actId="1038"/>
      <pc:docMkLst>
        <pc:docMk/>
      </pc:docMkLst>
      <pc:sldChg chg="modSp">
        <pc:chgData name="Kristofer Carta" userId="a949ead7c4bcd18f" providerId="LiveId" clId="{EE21B5BA-F702-4589-8258-402869B4781F}" dt="2017-08-22T10:23:23.672" v="1449" actId="1038"/>
        <pc:sldMkLst>
          <pc:docMk/>
          <pc:sldMk cId="974364153" sldId="256"/>
        </pc:sldMkLst>
        <pc:spChg chg="mod">
          <ac:chgData name="Kristofer Carta" userId="a949ead7c4bcd18f" providerId="LiveId" clId="{EE21B5BA-F702-4589-8258-402869B4781F}" dt="2017-08-22T10:23:23.672" v="1449" actId="1038"/>
          <ac:spMkLst>
            <pc:docMk/>
            <pc:sldMk cId="974364153" sldId="256"/>
            <ac:spMk id="3" creationId="{BB7D2EFF-91D1-4FCE-84B8-A7286782BC3D}"/>
          </ac:spMkLst>
        </pc:spChg>
      </pc:sldChg>
      <pc:sldChg chg="addSp delSp modSp delDesignElem">
        <pc:chgData name="Kristofer Carta" userId="a949ead7c4bcd18f" providerId="LiveId" clId="{EE21B5BA-F702-4589-8258-402869B4781F}" dt="2017-08-21T21:02:38.352" v="371" actId="20577"/>
        <pc:sldMkLst>
          <pc:docMk/>
          <pc:sldMk cId="3212783590" sldId="258"/>
        </pc:sldMkLst>
        <pc:spChg chg="mod">
          <ac:chgData name="Kristofer Carta" userId="a949ead7c4bcd18f" providerId="LiveId" clId="{EE21B5BA-F702-4589-8258-402869B4781F}" dt="2017-08-21T21:02:38.352" v="371" actId="20577"/>
          <ac:spMkLst>
            <pc:docMk/>
            <pc:sldMk cId="3212783590" sldId="258"/>
            <ac:spMk id="3" creationId="{05F9B296-6FED-46D7-B938-C6029FE5AE22}"/>
          </ac:spMkLst>
        </pc:spChg>
        <pc:spChg chg="add del">
          <ac:chgData name="Kristofer Carta" userId="a949ead7c4bcd18f" providerId="LiveId" clId="{EE21B5BA-F702-4589-8258-402869B4781F}" dt="2017-08-21T20:57:24.235" v="162" actId="20577"/>
          <ac:spMkLst>
            <pc:docMk/>
            <pc:sldMk cId="3212783590" sldId="258"/>
            <ac:spMk id="12" creationId="{00000000-0000-0000-0000-000000000000}"/>
          </ac:spMkLst>
        </pc:spChg>
      </pc:sldChg>
      <pc:sldChg chg="addSp delSp ord delDesignElem">
        <pc:chgData name="Kristofer Carta" userId="a949ead7c4bcd18f" providerId="LiveId" clId="{EE21B5BA-F702-4589-8258-402869B4781F}" dt="2017-08-21T21:03:15.676" v="380" actId="113"/>
        <pc:sldMkLst>
          <pc:docMk/>
          <pc:sldMk cId="1871955869" sldId="259"/>
        </pc:sldMkLst>
        <pc:spChg chg="add del">
          <ac:chgData name="Kristofer Carta" userId="a949ead7c4bcd18f" providerId="LiveId" clId="{EE21B5BA-F702-4589-8258-402869B4781F}" dt="2017-08-21T20:57:24.235" v="162" actId="113"/>
          <ac:spMkLst>
            <pc:docMk/>
            <pc:sldMk cId="1871955869" sldId="259"/>
            <ac:spMk id="85" creationId="{00000000-0000-0000-0000-000000000000}"/>
          </ac:spMkLst>
        </pc:spChg>
        <pc:spChg chg="add del">
          <ac:chgData name="Kristofer Carta" userId="a949ead7c4bcd18f" providerId="LiveId" clId="{EE21B5BA-F702-4589-8258-402869B4781F}" dt="2017-08-21T20:57:24.235" v="162" actId="113"/>
          <ac:spMkLst>
            <pc:docMk/>
            <pc:sldMk cId="1871955869" sldId="259"/>
            <ac:spMk id="1043" creationId="{00000000-0000-0000-0000-000000000000}"/>
          </ac:spMkLst>
        </pc:spChg>
        <pc:cxnChg chg="add del">
          <ac:chgData name="Kristofer Carta" userId="a949ead7c4bcd18f" providerId="LiveId" clId="{EE21B5BA-F702-4589-8258-402869B4781F}" dt="2017-08-21T20:57:24.235" v="162" actId="113"/>
          <ac:cxnSpMkLst>
            <pc:docMk/>
            <pc:sldMk cId="1871955869" sldId="259"/>
            <ac:cxnSpMk id="87" creationId="{00000000-0000-0000-0000-000000000000}"/>
          </ac:cxnSpMkLst>
        </pc:cxnChg>
      </pc:sldChg>
      <pc:sldChg chg="addSp delSp modSp delDesignElem">
        <pc:chgData name="Kristofer Carta" userId="a949ead7c4bcd18f" providerId="LiveId" clId="{EE21B5BA-F702-4589-8258-402869B4781F}" dt="2017-08-21T21:14:10.899" v="493" actId="20577"/>
        <pc:sldMkLst>
          <pc:docMk/>
          <pc:sldMk cId="3956988050" sldId="260"/>
        </pc:sldMkLst>
        <pc:spChg chg="mod">
          <ac:chgData name="Kristofer Carta" userId="a949ead7c4bcd18f" providerId="LiveId" clId="{EE21B5BA-F702-4589-8258-402869B4781F}" dt="2017-08-21T21:14:10.899" v="493" actId="20577"/>
          <ac:spMkLst>
            <pc:docMk/>
            <pc:sldMk cId="3956988050" sldId="260"/>
            <ac:spMk id="3" creationId="{FFC353AD-FA04-47E2-BB20-54AD62996ABA}"/>
          </ac:spMkLst>
        </pc:spChg>
        <pc:spChg chg="add del">
          <ac:chgData name="Kristofer Carta" userId="a949ead7c4bcd18f" providerId="LiveId" clId="{EE21B5BA-F702-4589-8258-402869B4781F}" dt="2017-08-21T20:57:24.235" v="162" actId="113"/>
          <ac:spMkLst>
            <pc:docMk/>
            <pc:sldMk cId="3956988050" sldId="260"/>
            <ac:spMk id="27" creationId="{00000000-0000-0000-0000-000000000000}"/>
          </ac:spMkLst>
        </pc:spChg>
        <pc:spChg chg="add del">
          <ac:chgData name="Kristofer Carta" userId="a949ead7c4bcd18f" providerId="LiveId" clId="{EE21B5BA-F702-4589-8258-402869B4781F}" dt="2017-08-21T20:57:24.235" v="162" actId="113"/>
          <ac:spMkLst>
            <pc:docMk/>
            <pc:sldMk cId="3956988050" sldId="260"/>
            <ac:spMk id="28" creationId="{00000000-0000-0000-0000-000000000000}"/>
          </ac:spMkLst>
        </pc:spChg>
      </pc:sldChg>
      <pc:sldChg chg="addSp delSp modSp delDesignElem">
        <pc:chgData name="Kristofer Carta" userId="a949ead7c4bcd18f" providerId="LiveId" clId="{EE21B5BA-F702-4589-8258-402869B4781F}" dt="2017-08-21T20:57:24.235" v="162" actId="113"/>
        <pc:sldMkLst>
          <pc:docMk/>
          <pc:sldMk cId="1483780471" sldId="261"/>
        </pc:sldMkLst>
        <pc:spChg chg="mod">
          <ac:chgData name="Kristofer Carta" userId="a949ead7c4bcd18f" providerId="LiveId" clId="{EE21B5BA-F702-4589-8258-402869B4781F}" dt="2017-08-21T20:54:21.327" v="118" actId="20577"/>
          <ac:spMkLst>
            <pc:docMk/>
            <pc:sldMk cId="1483780471" sldId="261"/>
            <ac:spMk id="3" creationId="{B6466418-089E-4177-8FBC-1155E9BB8870}"/>
          </ac:spMkLst>
        </pc:spChg>
        <pc:spChg chg="add del">
          <ac:chgData name="Kristofer Carta" userId="a949ead7c4bcd18f" providerId="LiveId" clId="{EE21B5BA-F702-4589-8258-402869B4781F}" dt="2017-08-21T20:57:24.235" v="162" actId="113"/>
          <ac:spMkLst>
            <pc:docMk/>
            <pc:sldMk cId="1483780471" sldId="261"/>
            <ac:spMk id="71" creationId="{00000000-0000-0000-0000-000000000000}"/>
          </ac:spMkLst>
        </pc:spChg>
      </pc:sldChg>
      <pc:sldChg chg="addSp delSp modSp mod setBg setClrOvrMap">
        <pc:chgData name="Kristofer Carta" userId="a949ead7c4bcd18f" providerId="LiveId" clId="{EE21B5BA-F702-4589-8258-402869B4781F}" dt="2017-08-21T20:59:44.640" v="251" actId="113"/>
        <pc:sldMkLst>
          <pc:docMk/>
          <pc:sldMk cId="2700095255" sldId="265"/>
        </pc:sldMkLst>
        <pc:spChg chg="mod">
          <ac:chgData name="Kristofer Carta" userId="a949ead7c4bcd18f" providerId="LiveId" clId="{EE21B5BA-F702-4589-8258-402869B4781F}" dt="2017-08-21T20:57:16.726" v="154" actId="1076"/>
          <ac:spMkLst>
            <pc:docMk/>
            <pc:sldMk cId="2700095255" sldId="265"/>
            <ac:spMk id="2" creationId="{B25C8939-68B1-4966-B6F0-0CB9790784DD}"/>
          </ac:spMkLst>
        </pc:spChg>
        <pc:spChg chg="add del mod">
          <ac:chgData name="Kristofer Carta" userId="a949ead7c4bcd18f" providerId="LiveId" clId="{EE21B5BA-F702-4589-8258-402869B4781F}" dt="2017-08-21T20:59:44.640" v="251" actId="113"/>
          <ac:spMkLst>
            <pc:docMk/>
            <pc:sldMk cId="2700095255" sldId="265"/>
            <ac:spMk id="3" creationId="{9DB25D54-DF59-4420-A50E-BCB89C484DB5}"/>
          </ac:spMkLst>
        </pc:spChg>
        <pc:spChg chg="add del">
          <ac:chgData name="Kristofer Carta" userId="a949ead7c4bcd18f" providerId="LiveId" clId="{EE21B5BA-F702-4589-8258-402869B4781F}" dt="2017-08-21T20:57:03.379" v="146" actId="26606"/>
          <ac:spMkLst>
            <pc:docMk/>
            <pc:sldMk cId="2700095255" sldId="265"/>
            <ac:spMk id="6" creationId="{00000000-0000-0000-0000-000000000000}"/>
          </ac:spMkLst>
        </pc:spChg>
        <pc:spChg chg="add del">
          <ac:chgData name="Kristofer Carta" userId="a949ead7c4bcd18f" providerId="LiveId" clId="{EE21B5BA-F702-4589-8258-402869B4781F}" dt="2017-08-21T20:57:07.026" v="148" actId="26606"/>
          <ac:spMkLst>
            <pc:docMk/>
            <pc:sldMk cId="2700095255" sldId="265"/>
            <ac:spMk id="9" creationId="{00000000-0000-0000-0000-000000000000}"/>
          </ac:spMkLst>
        </pc:spChg>
        <pc:spChg chg="add del">
          <ac:chgData name="Kristofer Carta" userId="a949ead7c4bcd18f" providerId="LiveId" clId="{EE21B5BA-F702-4589-8258-402869B4781F}" dt="2017-08-21T20:56:05.823" v="133" actId="26606"/>
          <ac:spMkLst>
            <pc:docMk/>
            <pc:sldMk cId="2700095255" sldId="265"/>
            <ac:spMk id="10" creationId="{00000000-0000-0000-0000-000000000000}"/>
          </ac:spMkLst>
        </pc:spChg>
        <pc:spChg chg="add del">
          <ac:chgData name="Kristofer Carta" userId="a949ead7c4bcd18f" providerId="LiveId" clId="{EE21B5BA-F702-4589-8258-402869B4781F}" dt="2017-08-21T20:56:09.995" v="135" actId="26606"/>
          <ac:spMkLst>
            <pc:docMk/>
            <pc:sldMk cId="2700095255" sldId="265"/>
            <ac:spMk id="12" creationId="{00000000-0000-0000-0000-000000000000}"/>
          </ac:spMkLst>
        </pc:spChg>
        <pc:spChg chg="add del">
          <ac:chgData name="Kristofer Carta" userId="a949ead7c4bcd18f" providerId="LiveId" clId="{EE21B5BA-F702-4589-8258-402869B4781F}" dt="2017-08-21T20:56:09.995" v="135" actId="26606"/>
          <ac:spMkLst>
            <pc:docMk/>
            <pc:sldMk cId="2700095255" sldId="265"/>
            <ac:spMk id="13" creationId="{00000000-0000-0000-0000-000000000000}"/>
          </ac:spMkLst>
        </pc:spChg>
        <pc:spChg chg="add del">
          <ac:chgData name="Kristofer Carta" userId="a949ead7c4bcd18f" providerId="LiveId" clId="{EE21B5BA-F702-4589-8258-402869B4781F}" dt="2017-08-21T20:56:12.869" v="139" actId="26606"/>
          <ac:spMkLst>
            <pc:docMk/>
            <pc:sldMk cId="2700095255" sldId="265"/>
            <ac:spMk id="18" creationId="{00000000-0000-0000-0000-000000000000}"/>
          </ac:spMkLst>
        </pc:spChg>
        <pc:spChg chg="add del">
          <ac:chgData name="Kristofer Carta" userId="a949ead7c4bcd18f" providerId="LiveId" clId="{EE21B5BA-F702-4589-8258-402869B4781F}" dt="2017-08-21T20:56:12.869" v="139" actId="26606"/>
          <ac:spMkLst>
            <pc:docMk/>
            <pc:sldMk cId="2700095255" sldId="265"/>
            <ac:spMk id="19" creationId="{00000000-0000-0000-0000-000000000000}"/>
          </ac:spMkLst>
        </pc:spChg>
        <pc:spChg chg="add del">
          <ac:chgData name="Kristofer Carta" userId="a949ead7c4bcd18f" providerId="LiveId" clId="{EE21B5BA-F702-4589-8258-402869B4781F}" dt="2017-08-21T20:56:12.869" v="139" actId="26606"/>
          <ac:spMkLst>
            <pc:docMk/>
            <pc:sldMk cId="2700095255" sldId="265"/>
            <ac:spMk id="20" creationId="{00000000-0000-0000-0000-000000000000}"/>
          </ac:spMkLst>
        </pc:spChg>
        <pc:graphicFrameChg chg="add del">
          <ac:chgData name="Kristofer Carta" userId="a949ead7c4bcd18f" providerId="LiveId" clId="{EE21B5BA-F702-4589-8258-402869B4781F}" dt="2017-08-21T20:56:05.823" v="133" actId="26606"/>
          <ac:graphicFrameMkLst>
            <pc:docMk/>
            <pc:sldMk cId="2700095255" sldId="265"/>
            <ac:graphicFrameMk id="5" creationId="{00000000-0000-0000-0000-000000000000}"/>
          </ac:graphicFrameMkLst>
        </pc:graphicFrameChg>
        <pc:graphicFrameChg chg="add del">
          <ac:chgData name="Kristofer Carta" userId="a949ead7c4bcd18f" providerId="LiveId" clId="{EE21B5BA-F702-4589-8258-402869B4781F}" dt="2017-08-21T20:57:03.379" v="146" actId="26606"/>
          <ac:graphicFrameMkLst>
            <pc:docMk/>
            <pc:sldMk cId="2700095255" sldId="265"/>
            <ac:graphicFrameMk id="7" creationId="{00000000-0000-0000-0000-000000000000}"/>
          </ac:graphicFrameMkLst>
        </pc:graphicFrameChg>
        <pc:graphicFrameChg chg="add del">
          <ac:chgData name="Kristofer Carta" userId="a949ead7c4bcd18f" providerId="LiveId" clId="{EE21B5BA-F702-4589-8258-402869B4781F}" dt="2017-08-21T20:56:09.995" v="135" actId="26606"/>
          <ac:graphicFrameMkLst>
            <pc:docMk/>
            <pc:sldMk cId="2700095255" sldId="265"/>
            <ac:graphicFrameMk id="14" creationId="{00000000-0000-0000-0000-000000000000}"/>
          </ac:graphicFrameMkLst>
        </pc:graphicFrameChg>
        <pc:graphicFrameChg chg="add del">
          <ac:chgData name="Kristofer Carta" userId="a949ead7c4bcd18f" providerId="LiveId" clId="{EE21B5BA-F702-4589-8258-402869B4781F}" dt="2017-08-21T20:57:07.026" v="148" actId="26606"/>
          <ac:graphicFrameMkLst>
            <pc:docMk/>
            <pc:sldMk cId="2700095255" sldId="265"/>
            <ac:graphicFrameMk id="15" creationId="{00000000-0000-0000-0000-000000000000}"/>
          </ac:graphicFrameMkLst>
        </pc:graphicFrameChg>
        <pc:graphicFrameChg chg="add del">
          <ac:chgData name="Kristofer Carta" userId="a949ead7c4bcd18f" providerId="LiveId" clId="{EE21B5BA-F702-4589-8258-402869B4781F}" dt="2017-08-21T20:56:11.920" v="137" actId="26606"/>
          <ac:graphicFrameMkLst>
            <pc:docMk/>
            <pc:sldMk cId="2700095255" sldId="265"/>
            <ac:graphicFrameMk id="16" creationId="{00000000-0000-0000-0000-000000000000}"/>
          </ac:graphicFrameMkLst>
        </pc:graphicFrameChg>
        <pc:graphicFrameChg chg="add del">
          <ac:chgData name="Kristofer Carta" userId="a949ead7c4bcd18f" providerId="LiveId" clId="{EE21B5BA-F702-4589-8258-402869B4781F}" dt="2017-08-21T20:57:09.354" v="150" actId="26606"/>
          <ac:graphicFrameMkLst>
            <pc:docMk/>
            <pc:sldMk cId="2700095255" sldId="265"/>
            <ac:graphicFrameMk id="17" creationId="{00000000-0000-0000-0000-000000000000}"/>
          </ac:graphicFrameMkLst>
        </pc:graphicFrameChg>
        <pc:graphicFrameChg chg="add del">
          <ac:chgData name="Kristofer Carta" userId="a949ead7c4bcd18f" providerId="LiveId" clId="{EE21B5BA-F702-4589-8258-402869B4781F}" dt="2017-08-21T20:56:12.869" v="139" actId="26606"/>
          <ac:graphicFrameMkLst>
            <pc:docMk/>
            <pc:sldMk cId="2700095255" sldId="265"/>
            <ac:graphicFrameMk id="21" creationId="{00000000-0000-0000-0000-000000000000}"/>
          </ac:graphicFrameMkLst>
        </pc:graphicFrameChg>
        <pc:cxnChg chg="add del">
          <ac:chgData name="Kristofer Carta" userId="a949ead7c4bcd18f" providerId="LiveId" clId="{EE21B5BA-F702-4589-8258-402869B4781F}" dt="2017-08-21T20:57:07.026" v="148" actId="26606"/>
          <ac:cxnSpMkLst>
            <pc:docMk/>
            <pc:sldMk cId="2700095255" sldId="265"/>
            <ac:cxnSpMk id="11" creationId="{00000000-0000-0000-0000-000000000000}"/>
          </ac:cxnSpMkLst>
        </pc:cxnChg>
      </pc:sldChg>
      <pc:sldChg chg="addSp delSp modSp ord">
        <pc:chgData name="Kristofer Carta" userId="a949ead7c4bcd18f" providerId="LiveId" clId="{EE21B5BA-F702-4589-8258-402869B4781F}" dt="2017-08-21T20:59:53.977" v="259" actId="20577"/>
        <pc:sldMkLst>
          <pc:docMk/>
          <pc:sldMk cId="2413704392" sldId="266"/>
        </pc:sldMkLst>
        <pc:spChg chg="mod">
          <ac:chgData name="Kristofer Carta" userId="a949ead7c4bcd18f" providerId="LiveId" clId="{EE21B5BA-F702-4589-8258-402869B4781F}" dt="2017-08-21T20:58:04.416" v="203" actId="26606"/>
          <ac:spMkLst>
            <pc:docMk/>
            <pc:sldMk cId="2413704392" sldId="266"/>
            <ac:spMk id="2" creationId="{F988F3E1-779C-4B9E-97FD-01A1B9A3A1CD}"/>
          </ac:spMkLst>
        </pc:spChg>
        <pc:spChg chg="mod">
          <ac:chgData name="Kristofer Carta" userId="a949ead7c4bcd18f" providerId="LiveId" clId="{EE21B5BA-F702-4589-8258-402869B4781F}" dt="2017-08-21T20:59:53.977" v="259" actId="20577"/>
          <ac:spMkLst>
            <pc:docMk/>
            <pc:sldMk cId="2413704392" sldId="266"/>
            <ac:spMk id="3" creationId="{67A1AF6A-2F04-4A37-B5E2-0DB309813C9A}"/>
          </ac:spMkLst>
        </pc:spChg>
        <pc:spChg chg="add del">
          <ac:chgData name="Kristofer Carta" userId="a949ead7c4bcd18f" providerId="LiveId" clId="{EE21B5BA-F702-4589-8258-402869B4781F}" dt="2017-08-21T20:58:04.416" v="203" actId="26606"/>
          <ac:spMkLst>
            <pc:docMk/>
            <pc:sldMk cId="2413704392" sldId="266"/>
            <ac:spMk id="8" creationId="{00000000-0000-0000-0000-000000000000}"/>
          </ac:spMkLst>
        </pc:spChg>
      </pc:sldChg>
      <pc:sldChg chg="addSp delSp delDesignElem">
        <pc:chgData name="Kristofer Carta" userId="a949ead7c4bcd18f" providerId="LiveId" clId="{EE21B5BA-F702-4589-8258-402869B4781F}" dt="2017-08-21T20:57:24.235" v="162" actId="113"/>
        <pc:sldMkLst>
          <pc:docMk/>
          <pc:sldMk cId="2886054059" sldId="268"/>
        </pc:sldMkLst>
        <pc:spChg chg="add del">
          <ac:chgData name="Kristofer Carta" userId="a949ead7c4bcd18f" providerId="LiveId" clId="{EE21B5BA-F702-4589-8258-402869B4781F}" dt="2017-08-21T20:57:24.235" v="162" actId="113"/>
          <ac:spMkLst>
            <pc:docMk/>
            <pc:sldMk cId="2886054059" sldId="268"/>
            <ac:spMk id="8" creationId="{00000000-0000-0000-0000-000000000000}"/>
          </ac:spMkLst>
        </pc:spChg>
      </pc:sldChg>
      <pc:sldChg chg="addSp delSp delDesignElem">
        <pc:chgData name="Kristofer Carta" userId="a949ead7c4bcd18f" providerId="LiveId" clId="{EE21B5BA-F702-4589-8258-402869B4781F}" dt="2017-08-21T20:57:24.235" v="162" actId="113"/>
        <pc:sldMkLst>
          <pc:docMk/>
          <pc:sldMk cId="1087171556" sldId="269"/>
        </pc:sldMkLst>
        <pc:spChg chg="add del">
          <ac:chgData name="Kristofer Carta" userId="a949ead7c4bcd18f" providerId="LiveId" clId="{EE21B5BA-F702-4589-8258-402869B4781F}" dt="2017-08-21T20:57:24.235" v="162" actId="113"/>
          <ac:spMkLst>
            <pc:docMk/>
            <pc:sldMk cId="1087171556" sldId="269"/>
            <ac:spMk id="8" creationId="{00000000-0000-0000-0000-000000000000}"/>
          </ac:spMkLst>
        </pc:spChg>
      </pc:sldChg>
      <pc:sldChg chg="addSp delSp modSp mod setBg setClrOvrMap">
        <pc:chgData name="Kristofer Carta" userId="a949ead7c4bcd18f" providerId="LiveId" clId="{EE21B5BA-F702-4589-8258-402869B4781F}" dt="2017-08-21T21:04:47.605" v="394" actId="20577"/>
        <pc:sldMkLst>
          <pc:docMk/>
          <pc:sldMk cId="2783061044" sldId="271"/>
        </pc:sldMkLst>
        <pc:spChg chg="mod">
          <ac:chgData name="Kristofer Carta" userId="a949ead7c4bcd18f" providerId="LiveId" clId="{EE21B5BA-F702-4589-8258-402869B4781F}" dt="2017-08-21T21:03:41.934" v="384" actId="26606"/>
          <ac:spMkLst>
            <pc:docMk/>
            <pc:sldMk cId="2783061044" sldId="271"/>
            <ac:spMk id="2" creationId="{682FA6FE-49AC-4D37-B270-E527DFCE236A}"/>
          </ac:spMkLst>
        </pc:spChg>
        <pc:spChg chg="mod">
          <ac:chgData name="Kristofer Carta" userId="a949ead7c4bcd18f" providerId="LiveId" clId="{EE21B5BA-F702-4589-8258-402869B4781F}" dt="2017-08-21T21:04:47.605" v="394" actId="20577"/>
          <ac:spMkLst>
            <pc:docMk/>
            <pc:sldMk cId="2783061044" sldId="271"/>
            <ac:spMk id="3" creationId="{CB5CF5F7-55FD-40B2-8557-A3B9DF5E60B1}"/>
          </ac:spMkLst>
        </pc:spChg>
        <pc:spChg chg="add del">
          <ac:chgData name="Kristofer Carta" userId="a949ead7c4bcd18f" providerId="LiveId" clId="{EE21B5BA-F702-4589-8258-402869B4781F}" dt="2017-08-21T21:03:41.929" v="383" actId="26606"/>
          <ac:spMkLst>
            <pc:docMk/>
            <pc:sldMk cId="2783061044" sldId="271"/>
            <ac:spMk id="8" creationId="{00000000-0000-0000-0000-000000000000}"/>
          </ac:spMkLst>
        </pc:spChg>
        <pc:spChg chg="add">
          <ac:chgData name="Kristofer Carta" userId="a949ead7c4bcd18f" providerId="LiveId" clId="{EE21B5BA-F702-4589-8258-402869B4781F}" dt="2017-08-21T21:03:41.934" v="384" actId="26606"/>
          <ac:spMkLst>
            <pc:docMk/>
            <pc:sldMk cId="2783061044" sldId="271"/>
            <ac:spMk id="12" creationId="{00000000-0000-0000-0000-000000000000}"/>
          </ac:spMkLst>
        </pc:spChg>
        <pc:spChg chg="add">
          <ac:chgData name="Kristofer Carta" userId="a949ead7c4bcd18f" providerId="LiveId" clId="{EE21B5BA-F702-4589-8258-402869B4781F}" dt="2017-08-21T21:03:41.934" v="384" actId="26606"/>
          <ac:spMkLst>
            <pc:docMk/>
            <pc:sldMk cId="2783061044" sldId="271"/>
            <ac:spMk id="13" creationId="{00000000-0000-0000-0000-000000000000}"/>
          </ac:spMkLst>
        </pc:spChg>
        <pc:spChg chg="add">
          <ac:chgData name="Kristofer Carta" userId="a949ead7c4bcd18f" providerId="LiveId" clId="{EE21B5BA-F702-4589-8258-402869B4781F}" dt="2017-08-21T21:03:41.934" v="384" actId="26606"/>
          <ac:spMkLst>
            <pc:docMk/>
            <pc:sldMk cId="2783061044" sldId="271"/>
            <ac:spMk id="14" creationId="{00000000-0000-0000-0000-000000000000}"/>
          </ac:spMkLst>
        </pc:spChg>
        <pc:cxnChg chg="add del">
          <ac:chgData name="Kristofer Carta" userId="a949ead7c4bcd18f" providerId="LiveId" clId="{EE21B5BA-F702-4589-8258-402869B4781F}" dt="2017-08-21T21:03:41.929" v="383" actId="26606"/>
          <ac:cxnSpMkLst>
            <pc:docMk/>
            <pc:sldMk cId="2783061044" sldId="271"/>
            <ac:cxnSpMk id="10" creationId="{00000000-0000-0000-0000-000000000000}"/>
          </ac:cxnSpMkLst>
        </pc:cxnChg>
      </pc:sldChg>
      <pc:sldChg chg="modSp">
        <pc:chgData name="Kristofer Carta" userId="a949ead7c4bcd18f" providerId="LiveId" clId="{EE21B5BA-F702-4589-8258-402869B4781F}" dt="2017-08-21T21:06:10.031" v="451" actId="113"/>
        <pc:sldMkLst>
          <pc:docMk/>
          <pc:sldMk cId="258584565" sldId="272"/>
        </pc:sldMkLst>
        <pc:spChg chg="mod">
          <ac:chgData name="Kristofer Carta" userId="a949ead7c4bcd18f" providerId="LiveId" clId="{EE21B5BA-F702-4589-8258-402869B4781F}" dt="2017-08-21T21:06:10.031" v="451" actId="113"/>
          <ac:spMkLst>
            <pc:docMk/>
            <pc:sldMk cId="258584565" sldId="272"/>
            <ac:spMk id="3" creationId="{D1B1226A-9863-424B-B2FF-DB7AD831C5A3}"/>
          </ac:spMkLst>
        </pc:spChg>
      </pc:sldChg>
      <pc:sldChg chg="addSp modSp add mod setBg setClrOvrMap">
        <pc:chgData name="Kristofer Carta" userId="a949ead7c4bcd18f" providerId="LiveId" clId="{EE21B5BA-F702-4589-8258-402869B4781F}" dt="2017-08-21T21:23:13.376" v="739" actId="1076"/>
        <pc:sldMkLst>
          <pc:docMk/>
          <pc:sldMk cId="371282952" sldId="274"/>
        </pc:sldMkLst>
        <pc:spChg chg="mod">
          <ac:chgData name="Kristofer Carta" userId="a949ead7c4bcd18f" providerId="LiveId" clId="{EE21B5BA-F702-4589-8258-402869B4781F}" dt="2017-08-21T21:22:25.797" v="687" actId="26606"/>
          <ac:spMkLst>
            <pc:docMk/>
            <pc:sldMk cId="371282952" sldId="274"/>
            <ac:spMk id="2" creationId="{BBC4660B-A003-40EA-91DF-E29FCA70ED31}"/>
          </ac:spMkLst>
        </pc:spChg>
        <pc:spChg chg="mod">
          <ac:chgData name="Kristofer Carta" userId="a949ead7c4bcd18f" providerId="LiveId" clId="{EE21B5BA-F702-4589-8258-402869B4781F}" dt="2017-08-21T21:23:13.376" v="739" actId="1076"/>
          <ac:spMkLst>
            <pc:docMk/>
            <pc:sldMk cId="371282952" sldId="274"/>
            <ac:spMk id="3" creationId="{CFC9B3E3-1F8E-457A-8A5F-8C16303A7DF9}"/>
          </ac:spMkLst>
        </pc:spChg>
        <pc:spChg chg="add">
          <ac:chgData name="Kristofer Carta" userId="a949ead7c4bcd18f" providerId="LiveId" clId="{EE21B5BA-F702-4589-8258-402869B4781F}" dt="2017-08-21T21:22:25.797" v="687" actId="26606"/>
          <ac:spMkLst>
            <pc:docMk/>
            <pc:sldMk cId="371282952" sldId="274"/>
            <ac:spMk id="8" creationId="{00000000-0000-0000-0000-000000000000}"/>
          </ac:spMkLst>
        </pc:spChg>
        <pc:spChg chg="add">
          <ac:chgData name="Kristofer Carta" userId="a949ead7c4bcd18f" providerId="LiveId" clId="{EE21B5BA-F702-4589-8258-402869B4781F}" dt="2017-08-21T21:22:25.797" v="687" actId="26606"/>
          <ac:spMkLst>
            <pc:docMk/>
            <pc:sldMk cId="371282952" sldId="274"/>
            <ac:spMk id="10" creationId="{00000000-0000-0000-0000-000000000000}"/>
          </ac:spMkLst>
        </pc:spChg>
        <pc:spChg chg="add">
          <ac:chgData name="Kristofer Carta" userId="a949ead7c4bcd18f" providerId="LiveId" clId="{EE21B5BA-F702-4589-8258-402869B4781F}" dt="2017-08-21T21:22:25.797" v="687" actId="26606"/>
          <ac:spMkLst>
            <pc:docMk/>
            <pc:sldMk cId="371282952" sldId="274"/>
            <ac:spMk id="12" creationId="{00000000-0000-0000-0000-000000000000}"/>
          </ac:spMkLst>
        </pc:spChg>
      </pc:sldChg>
      <pc:sldChg chg="modSp add">
        <pc:chgData name="Kristofer Carta" userId="a949ead7c4bcd18f" providerId="LiveId" clId="{EE21B5BA-F702-4589-8258-402869B4781F}" dt="2017-08-21T21:32:09.200" v="1340" actId="20577"/>
        <pc:sldMkLst>
          <pc:docMk/>
          <pc:sldMk cId="311738350" sldId="275"/>
        </pc:sldMkLst>
        <pc:spChg chg="mod">
          <ac:chgData name="Kristofer Carta" userId="a949ead7c4bcd18f" providerId="LiveId" clId="{EE21B5BA-F702-4589-8258-402869B4781F}" dt="2017-08-21T21:25:24.680" v="758" actId="20577"/>
          <ac:spMkLst>
            <pc:docMk/>
            <pc:sldMk cId="311738350" sldId="275"/>
            <ac:spMk id="2" creationId="{50813FC1-0B5C-4E30-980E-03F1557788AA}"/>
          </ac:spMkLst>
        </pc:spChg>
        <pc:spChg chg="mod">
          <ac:chgData name="Kristofer Carta" userId="a949ead7c4bcd18f" providerId="LiveId" clId="{EE21B5BA-F702-4589-8258-402869B4781F}" dt="2017-08-21T21:32:09.200" v="1340" actId="20577"/>
          <ac:spMkLst>
            <pc:docMk/>
            <pc:sldMk cId="311738350" sldId="275"/>
            <ac:spMk id="3" creationId="{AADA4A45-4FE9-4FC7-A116-BAF06F399409}"/>
          </ac:spMkLst>
        </pc:spChg>
      </pc:sldChg>
      <pc:sldChg chg="delSp modSp add">
        <pc:chgData name="Kristofer Carta" userId="a949ead7c4bcd18f" providerId="LiveId" clId="{EE21B5BA-F702-4589-8258-402869B4781F}" dt="2017-08-21T21:23:47.781" v="749" actId="478"/>
        <pc:sldMkLst>
          <pc:docMk/>
          <pc:sldMk cId="2245622187" sldId="276"/>
        </pc:sldMkLst>
        <pc:spChg chg="mod">
          <ac:chgData name="Kristofer Carta" userId="a949ead7c4bcd18f" providerId="LiveId" clId="{EE21B5BA-F702-4589-8258-402869B4781F}" dt="2017-08-21T21:23:43.290" v="747" actId="20577"/>
          <ac:spMkLst>
            <pc:docMk/>
            <pc:sldMk cId="2245622187" sldId="276"/>
            <ac:spMk id="2" creationId="{1F1EF97D-66EF-4DCF-9EFF-EA639C490522}"/>
          </ac:spMkLst>
        </pc:spChg>
        <pc:spChg chg="del mod">
          <ac:chgData name="Kristofer Carta" userId="a949ead7c4bcd18f" providerId="LiveId" clId="{EE21B5BA-F702-4589-8258-402869B4781F}" dt="2017-08-21T21:23:47.781" v="749" actId="478"/>
          <ac:spMkLst>
            <pc:docMk/>
            <pc:sldMk cId="2245622187" sldId="276"/>
            <ac:spMk id="3" creationId="{807A7C8B-32C2-4824-820A-ED9AC9BA50A6}"/>
          </ac:spMkLst>
        </pc:spChg>
      </pc:sldChg>
      <pc:sldChg chg="add">
        <pc:chgData name="Kristofer Carta" userId="a949ead7c4bcd18f" providerId="LiveId" clId="{EE21B5BA-F702-4589-8258-402869B4781F}" dt="2017-08-21T21:23:57.613" v="750" actId="20577"/>
        <pc:sldMkLst>
          <pc:docMk/>
          <pc:sldMk cId="597761154" sldId="277"/>
        </pc:sldMkLst>
      </pc:sldChg>
      <pc:sldChg chg="modSp add">
        <pc:chgData name="Kristofer Carta" userId="a949ead7c4bcd18f" providerId="LiveId" clId="{EE21B5BA-F702-4589-8258-402869B4781F}" dt="2017-08-22T10:19:24.738" v="1436" actId="20577"/>
        <pc:sldMkLst>
          <pc:docMk/>
          <pc:sldMk cId="3081455738" sldId="278"/>
        </pc:sldMkLst>
        <pc:spChg chg="mod">
          <ac:chgData name="Kristofer Carta" userId="a949ead7c4bcd18f" providerId="LiveId" clId="{EE21B5BA-F702-4589-8258-402869B4781F}" dt="2017-08-21T21:29:27.794" v="1084" actId="20577"/>
          <ac:spMkLst>
            <pc:docMk/>
            <pc:sldMk cId="3081455738" sldId="278"/>
            <ac:spMk id="2" creationId="{68F475E6-7D37-468D-9AF2-FD15D95A9545}"/>
          </ac:spMkLst>
        </pc:spChg>
        <pc:spChg chg="mod">
          <ac:chgData name="Kristofer Carta" userId="a949ead7c4bcd18f" providerId="LiveId" clId="{EE21B5BA-F702-4589-8258-402869B4781F}" dt="2017-08-22T10:19:24.738" v="1436" actId="20577"/>
          <ac:spMkLst>
            <pc:docMk/>
            <pc:sldMk cId="3081455738" sldId="278"/>
            <ac:spMk id="3" creationId="{343444A7-2703-48E0-9935-A7B1A3C1F912}"/>
          </ac:spMkLst>
        </pc:spChg>
      </pc:sldChg>
      <pc:sldChg chg="addSp delSp modSp add">
        <pc:chgData name="Kristofer Carta" userId="a949ead7c4bcd18f" providerId="LiveId" clId="{EE21B5BA-F702-4589-8258-402869B4781F}" dt="2017-08-22T10:22:10.164" v="1448" actId="1038"/>
        <pc:sldMkLst>
          <pc:docMk/>
          <pc:sldMk cId="533655295" sldId="279"/>
        </pc:sldMkLst>
        <pc:spChg chg="del">
          <ac:chgData name="Kristofer Carta" userId="a949ead7c4bcd18f" providerId="LiveId" clId="{EE21B5BA-F702-4589-8258-402869B4781F}" dt="2017-08-22T10:21:26.072" v="1439" actId="478"/>
          <ac:spMkLst>
            <pc:docMk/>
            <pc:sldMk cId="533655295" sldId="279"/>
            <ac:spMk id="2" creationId="{1E583C6B-51FB-4F17-AFA4-07B3DF058419}"/>
          </ac:spMkLst>
        </pc:spChg>
        <pc:spChg chg="del">
          <ac:chgData name="Kristofer Carta" userId="a949ead7c4bcd18f" providerId="LiveId" clId="{EE21B5BA-F702-4589-8258-402869B4781F}" dt="2017-08-22T10:21:26.072" v="1439" actId="478"/>
          <ac:spMkLst>
            <pc:docMk/>
            <pc:sldMk cId="533655295" sldId="279"/>
            <ac:spMk id="3" creationId="{BA82E502-A005-47AB-B80F-A69BBE0038A8}"/>
          </ac:spMkLst>
        </pc:spChg>
        <pc:spChg chg="add del">
          <ac:chgData name="Kristofer Carta" userId="a949ead7c4bcd18f" providerId="LiveId" clId="{EE21B5BA-F702-4589-8258-402869B4781F}" dt="2017-08-22T10:21:27.127" v="1441" actId="1038"/>
          <ac:spMkLst>
            <pc:docMk/>
            <pc:sldMk cId="533655295" sldId="279"/>
            <ac:spMk id="4" creationId="{BEC984D1-E841-447D-94AE-06A6430DD207}"/>
          </ac:spMkLst>
        </pc:spChg>
        <pc:picChg chg="add mod">
          <ac:chgData name="Kristofer Carta" userId="a949ead7c4bcd18f" providerId="LiveId" clId="{EE21B5BA-F702-4589-8258-402869B4781F}" dt="2017-08-22T10:22:10.164" v="1448" actId="1038"/>
          <ac:picMkLst>
            <pc:docMk/>
            <pc:sldMk cId="533655295" sldId="279"/>
            <ac:picMk id="5" creationId="{B3215D08-2983-41DA-BED9-5D7B37090991}"/>
          </ac:picMkLst>
        </pc:picChg>
      </pc:sldChg>
    </pc:docChg>
  </pc:docChgLst>
  <pc:docChgLst>
    <pc:chgData name="Kristofer Carta" userId="a949ead7c4bcd18f" providerId="LiveId" clId="{FF8DEFF9-4627-4B00-964E-992DC734B985}"/>
    <pc:docChg chg="undo redo custSel addSld delSld modSld sldOrd modSection">
      <pc:chgData name="Kristofer Carta" userId="a949ead7c4bcd18f" providerId="LiveId" clId="{FF8DEFF9-4627-4B00-964E-992DC734B985}" dt="2017-09-06T10:00:18.602" v="18787" actId="20577"/>
      <pc:docMkLst>
        <pc:docMk/>
      </pc:docMkLst>
      <pc:sldChg chg="modSp">
        <pc:chgData name="Kristofer Carta" userId="a949ead7c4bcd18f" providerId="LiveId" clId="{FF8DEFF9-4627-4B00-964E-992DC734B985}" dt="2017-09-04T19:00:18.396" v="12" actId="20577"/>
        <pc:sldMkLst>
          <pc:docMk/>
          <pc:sldMk cId="974364153" sldId="256"/>
        </pc:sldMkLst>
        <pc:spChg chg="mod">
          <ac:chgData name="Kristofer Carta" userId="a949ead7c4bcd18f" providerId="LiveId" clId="{FF8DEFF9-4627-4B00-964E-992DC734B985}" dt="2017-09-04T19:00:18.396" v="12" actId="20577"/>
          <ac:spMkLst>
            <pc:docMk/>
            <pc:sldMk cId="974364153" sldId="256"/>
            <ac:spMk id="3" creationId="{BB7D2EFF-91D1-4FCE-84B8-A7286782BC3D}"/>
          </ac:spMkLst>
        </pc:spChg>
      </pc:sldChg>
      <pc:sldChg chg="del">
        <pc:chgData name="Kristofer Carta" userId="a949ead7c4bcd18f" providerId="LiveId" clId="{FF8DEFF9-4627-4B00-964E-992DC734B985}" dt="2017-09-04T19:01:00.170" v="17" actId="2696"/>
        <pc:sldMkLst>
          <pc:docMk/>
          <pc:sldMk cId="3956988050" sldId="260"/>
        </pc:sldMkLst>
      </pc:sldChg>
      <pc:sldChg chg="modSp">
        <pc:chgData name="Kristofer Carta" userId="a949ead7c4bcd18f" providerId="LiveId" clId="{FF8DEFF9-4627-4B00-964E-992DC734B985}" dt="2017-09-05T13:05:35.051" v="10976" actId="20577"/>
        <pc:sldMkLst>
          <pc:docMk/>
          <pc:sldMk cId="2069327080" sldId="291"/>
        </pc:sldMkLst>
        <pc:spChg chg="mod">
          <ac:chgData name="Kristofer Carta" userId="a949ead7c4bcd18f" providerId="LiveId" clId="{FF8DEFF9-4627-4B00-964E-992DC734B985}" dt="2017-09-05T13:05:35.051" v="10976" actId="20577"/>
          <ac:spMkLst>
            <pc:docMk/>
            <pc:sldMk cId="2069327080" sldId="291"/>
            <ac:spMk id="2" creationId="{00000000-0000-0000-0000-000000000000}"/>
          </ac:spMkLst>
        </pc:spChg>
      </pc:sldChg>
      <pc:sldChg chg="del">
        <pc:chgData name="Kristofer Carta" userId="a949ead7c4bcd18f" providerId="LiveId" clId="{FF8DEFF9-4627-4B00-964E-992DC734B985}" dt="2017-09-04T19:02:03.408" v="184" actId="2696"/>
        <pc:sldMkLst>
          <pc:docMk/>
          <pc:sldMk cId="514362684" sldId="326"/>
        </pc:sldMkLst>
      </pc:sldChg>
      <pc:sldChg chg="del">
        <pc:chgData name="Kristofer Carta" userId="a949ead7c4bcd18f" providerId="LiveId" clId="{FF8DEFF9-4627-4B00-964E-992DC734B985}" dt="2017-09-04T19:02:03.611" v="200" actId="2696"/>
        <pc:sldMkLst>
          <pc:docMk/>
          <pc:sldMk cId="4094898900" sldId="327"/>
        </pc:sldMkLst>
      </pc:sldChg>
      <pc:sldChg chg="del">
        <pc:chgData name="Kristofer Carta" userId="a949ead7c4bcd18f" providerId="LiveId" clId="{FF8DEFF9-4627-4B00-964E-992DC734B985}" dt="2017-09-04T19:02:03.627" v="201" actId="2696"/>
        <pc:sldMkLst>
          <pc:docMk/>
          <pc:sldMk cId="2218825753" sldId="328"/>
        </pc:sldMkLst>
      </pc:sldChg>
      <pc:sldChg chg="del">
        <pc:chgData name="Kristofer Carta" userId="a949ead7c4bcd18f" providerId="LiveId" clId="{FF8DEFF9-4627-4B00-964E-992DC734B985}" dt="2017-09-04T19:02:03.658" v="203" actId="2696"/>
        <pc:sldMkLst>
          <pc:docMk/>
          <pc:sldMk cId="2939084433" sldId="330"/>
        </pc:sldMkLst>
      </pc:sldChg>
      <pc:sldChg chg="del">
        <pc:chgData name="Kristofer Carta" userId="a949ead7c4bcd18f" providerId="LiveId" clId="{FF8DEFF9-4627-4B00-964E-992DC734B985}" dt="2017-09-04T19:02:03.658" v="204" actId="2696"/>
        <pc:sldMkLst>
          <pc:docMk/>
          <pc:sldMk cId="3624275419" sldId="331"/>
        </pc:sldMkLst>
      </pc:sldChg>
      <pc:sldChg chg="del">
        <pc:chgData name="Kristofer Carta" userId="a949ead7c4bcd18f" providerId="LiveId" clId="{FF8DEFF9-4627-4B00-964E-992DC734B985}" dt="2017-09-04T19:02:03.689" v="207" actId="2696"/>
        <pc:sldMkLst>
          <pc:docMk/>
          <pc:sldMk cId="479671430" sldId="332"/>
        </pc:sldMkLst>
      </pc:sldChg>
      <pc:sldChg chg="del">
        <pc:chgData name="Kristofer Carta" userId="a949ead7c4bcd18f" providerId="LiveId" clId="{FF8DEFF9-4627-4B00-964E-992DC734B985}" dt="2017-09-04T19:02:03.705" v="208" actId="2696"/>
        <pc:sldMkLst>
          <pc:docMk/>
          <pc:sldMk cId="2744730696" sldId="333"/>
        </pc:sldMkLst>
      </pc:sldChg>
      <pc:sldChg chg="del">
        <pc:chgData name="Kristofer Carta" userId="a949ead7c4bcd18f" providerId="LiveId" clId="{FF8DEFF9-4627-4B00-964E-992DC734B985}" dt="2017-09-04T19:02:03.721" v="209" actId="2696"/>
        <pc:sldMkLst>
          <pc:docMk/>
          <pc:sldMk cId="3484216530" sldId="334"/>
        </pc:sldMkLst>
      </pc:sldChg>
      <pc:sldChg chg="del">
        <pc:chgData name="Kristofer Carta" userId="a949ead7c4bcd18f" providerId="LiveId" clId="{FF8DEFF9-4627-4B00-964E-992DC734B985}" dt="2017-09-04T19:02:03.757" v="212" actId="2696"/>
        <pc:sldMkLst>
          <pc:docMk/>
          <pc:sldMk cId="1463315628" sldId="335"/>
        </pc:sldMkLst>
      </pc:sldChg>
      <pc:sldChg chg="del">
        <pc:chgData name="Kristofer Carta" userId="a949ead7c4bcd18f" providerId="LiveId" clId="{FF8DEFF9-4627-4B00-964E-992DC734B985}" dt="2017-09-04T19:02:03.761" v="213" actId="2696"/>
        <pc:sldMkLst>
          <pc:docMk/>
          <pc:sldMk cId="1851125327" sldId="336"/>
        </pc:sldMkLst>
      </pc:sldChg>
      <pc:sldChg chg="del">
        <pc:chgData name="Kristofer Carta" userId="a949ead7c4bcd18f" providerId="LiveId" clId="{FF8DEFF9-4627-4B00-964E-992DC734B985}" dt="2017-09-04T19:02:03.674" v="205" actId="2696"/>
        <pc:sldMkLst>
          <pc:docMk/>
          <pc:sldMk cId="1335420335" sldId="337"/>
        </pc:sldMkLst>
      </pc:sldChg>
      <pc:sldChg chg="del">
        <pc:chgData name="Kristofer Carta" userId="a949ead7c4bcd18f" providerId="LiveId" clId="{FF8DEFF9-4627-4B00-964E-992DC734B985}" dt="2017-09-04T19:02:03.549" v="194" actId="2696"/>
        <pc:sldMkLst>
          <pc:docMk/>
          <pc:sldMk cId="116803102" sldId="338"/>
        </pc:sldMkLst>
      </pc:sldChg>
      <pc:sldChg chg="del">
        <pc:chgData name="Kristofer Carta" userId="a949ead7c4bcd18f" providerId="LiveId" clId="{FF8DEFF9-4627-4B00-964E-992DC734B985}" dt="2017-09-04T19:02:03.471" v="190" actId="2696"/>
        <pc:sldMkLst>
          <pc:docMk/>
          <pc:sldMk cId="2664906121" sldId="341"/>
        </pc:sldMkLst>
      </pc:sldChg>
      <pc:sldChg chg="del">
        <pc:chgData name="Kristofer Carta" userId="a949ead7c4bcd18f" providerId="LiveId" clId="{FF8DEFF9-4627-4B00-964E-992DC734B985}" dt="2017-09-04T19:02:03.502" v="191" actId="2696"/>
        <pc:sldMkLst>
          <pc:docMk/>
          <pc:sldMk cId="1742684228" sldId="342"/>
        </pc:sldMkLst>
      </pc:sldChg>
      <pc:sldChg chg="del">
        <pc:chgData name="Kristofer Carta" userId="a949ead7c4bcd18f" providerId="LiveId" clId="{FF8DEFF9-4627-4B00-964E-992DC734B985}" dt="2017-09-04T19:02:03.408" v="185" actId="2696"/>
        <pc:sldMkLst>
          <pc:docMk/>
          <pc:sldMk cId="2156761481" sldId="343"/>
        </pc:sldMkLst>
      </pc:sldChg>
      <pc:sldChg chg="del">
        <pc:chgData name="Kristofer Carta" userId="a949ead7c4bcd18f" providerId="LiveId" clId="{FF8DEFF9-4627-4B00-964E-992DC734B985}" dt="2017-09-04T19:02:03.424" v="186" actId="2696"/>
        <pc:sldMkLst>
          <pc:docMk/>
          <pc:sldMk cId="3587808903" sldId="344"/>
        </pc:sldMkLst>
      </pc:sldChg>
      <pc:sldChg chg="del">
        <pc:chgData name="Kristofer Carta" userId="a949ead7c4bcd18f" providerId="LiveId" clId="{FF8DEFF9-4627-4B00-964E-992DC734B985}" dt="2017-09-04T19:02:03.440" v="187" actId="2696"/>
        <pc:sldMkLst>
          <pc:docMk/>
          <pc:sldMk cId="3952786061" sldId="345"/>
        </pc:sldMkLst>
      </pc:sldChg>
      <pc:sldChg chg="del">
        <pc:chgData name="Kristofer Carta" userId="a949ead7c4bcd18f" providerId="LiveId" clId="{FF8DEFF9-4627-4B00-964E-992DC734B985}" dt="2017-09-04T19:02:03.455" v="188" actId="2696"/>
        <pc:sldMkLst>
          <pc:docMk/>
          <pc:sldMk cId="2255492434" sldId="346"/>
        </pc:sldMkLst>
      </pc:sldChg>
      <pc:sldChg chg="del">
        <pc:chgData name="Kristofer Carta" userId="a949ead7c4bcd18f" providerId="LiveId" clId="{FF8DEFF9-4627-4B00-964E-992DC734B985}" dt="2017-09-04T19:02:03.471" v="189" actId="2696"/>
        <pc:sldMkLst>
          <pc:docMk/>
          <pc:sldMk cId="3447122622" sldId="347"/>
        </pc:sldMkLst>
      </pc:sldChg>
      <pc:sldChg chg="del">
        <pc:chgData name="Kristofer Carta" userId="a949ead7c4bcd18f" providerId="LiveId" clId="{FF8DEFF9-4627-4B00-964E-992DC734B985}" dt="2017-09-04T19:02:03.518" v="192" actId="2696"/>
        <pc:sldMkLst>
          <pc:docMk/>
          <pc:sldMk cId="3068617673" sldId="348"/>
        </pc:sldMkLst>
      </pc:sldChg>
      <pc:sldChg chg="del">
        <pc:chgData name="Kristofer Carta" userId="a949ead7c4bcd18f" providerId="LiveId" clId="{FF8DEFF9-4627-4B00-964E-992DC734B985}" dt="2017-09-04T19:02:03.533" v="193" actId="2696"/>
        <pc:sldMkLst>
          <pc:docMk/>
          <pc:sldMk cId="3592709068" sldId="349"/>
        </pc:sldMkLst>
      </pc:sldChg>
      <pc:sldChg chg="del">
        <pc:chgData name="Kristofer Carta" userId="a949ead7c4bcd18f" providerId="LiveId" clId="{FF8DEFF9-4627-4B00-964E-992DC734B985}" dt="2017-09-04T19:02:03.674" v="206" actId="2696"/>
        <pc:sldMkLst>
          <pc:docMk/>
          <pc:sldMk cId="865826571" sldId="350"/>
        </pc:sldMkLst>
      </pc:sldChg>
      <pc:sldChg chg="del">
        <pc:chgData name="Kristofer Carta" userId="a949ead7c4bcd18f" providerId="LiveId" clId="{FF8DEFF9-4627-4B00-964E-992DC734B985}" dt="2017-09-04T19:02:03.596" v="199" actId="2696"/>
        <pc:sldMkLst>
          <pc:docMk/>
          <pc:sldMk cId="2956315511" sldId="353"/>
        </pc:sldMkLst>
      </pc:sldChg>
      <pc:sldChg chg="del">
        <pc:chgData name="Kristofer Carta" userId="a949ead7c4bcd18f" providerId="LiveId" clId="{FF8DEFF9-4627-4B00-964E-992DC734B985}" dt="2017-09-04T19:02:03.564" v="196" actId="2696"/>
        <pc:sldMkLst>
          <pc:docMk/>
          <pc:sldMk cId="469591542" sldId="354"/>
        </pc:sldMkLst>
      </pc:sldChg>
      <pc:sldChg chg="del">
        <pc:chgData name="Kristofer Carta" userId="a949ead7c4bcd18f" providerId="LiveId" clId="{FF8DEFF9-4627-4B00-964E-992DC734B985}" dt="2017-09-04T19:02:03.580" v="197" actId="2696"/>
        <pc:sldMkLst>
          <pc:docMk/>
          <pc:sldMk cId="740213187" sldId="355"/>
        </pc:sldMkLst>
      </pc:sldChg>
      <pc:sldChg chg="del">
        <pc:chgData name="Kristofer Carta" userId="a949ead7c4bcd18f" providerId="LiveId" clId="{FF8DEFF9-4627-4B00-964E-992DC734B985}" dt="2017-09-04T19:02:03.721" v="210" actId="2696"/>
        <pc:sldMkLst>
          <pc:docMk/>
          <pc:sldMk cId="2201648200" sldId="356"/>
        </pc:sldMkLst>
      </pc:sldChg>
      <pc:sldChg chg="del">
        <pc:chgData name="Kristofer Carta" userId="a949ead7c4bcd18f" providerId="LiveId" clId="{FF8DEFF9-4627-4B00-964E-992DC734B985}" dt="2017-09-04T19:02:03.736" v="211" actId="2696"/>
        <pc:sldMkLst>
          <pc:docMk/>
          <pc:sldMk cId="2924280605" sldId="357"/>
        </pc:sldMkLst>
      </pc:sldChg>
      <pc:sldChg chg="del">
        <pc:chgData name="Kristofer Carta" userId="a949ead7c4bcd18f" providerId="LiveId" clId="{FF8DEFF9-4627-4B00-964E-992DC734B985}" dt="2017-09-04T19:02:03.596" v="198" actId="2696"/>
        <pc:sldMkLst>
          <pc:docMk/>
          <pc:sldMk cId="378992134" sldId="358"/>
        </pc:sldMkLst>
      </pc:sldChg>
      <pc:sldChg chg="del">
        <pc:chgData name="Kristofer Carta" userId="a949ead7c4bcd18f" providerId="LiveId" clId="{FF8DEFF9-4627-4B00-964E-992DC734B985}" dt="2017-09-04T19:02:03.643" v="202" actId="2696"/>
        <pc:sldMkLst>
          <pc:docMk/>
          <pc:sldMk cId="2900130486" sldId="359"/>
        </pc:sldMkLst>
      </pc:sldChg>
      <pc:sldChg chg="del">
        <pc:chgData name="Kristofer Carta" userId="a949ead7c4bcd18f" providerId="LiveId" clId="{FF8DEFF9-4627-4B00-964E-992DC734B985}" dt="2017-09-04T19:02:03.549" v="195" actId="2696"/>
        <pc:sldMkLst>
          <pc:docMk/>
          <pc:sldMk cId="924063150" sldId="360"/>
        </pc:sldMkLst>
      </pc:sldChg>
      <pc:sldChg chg="del">
        <pc:chgData name="Kristofer Carta" userId="a949ead7c4bcd18f" providerId="LiveId" clId="{FF8DEFF9-4627-4B00-964E-992DC734B985}" dt="2017-09-04T19:02:03.785" v="214" actId="2696"/>
        <pc:sldMkLst>
          <pc:docMk/>
          <pc:sldMk cId="2140651610" sldId="361"/>
        </pc:sldMkLst>
      </pc:sldChg>
      <pc:sldChg chg="del">
        <pc:chgData name="Kristofer Carta" userId="a949ead7c4bcd18f" providerId="LiveId" clId="{FF8DEFF9-4627-4B00-964E-992DC734B985}" dt="2017-09-04T19:02:03.797" v="215" actId="2696"/>
        <pc:sldMkLst>
          <pc:docMk/>
          <pc:sldMk cId="2785841846" sldId="362"/>
        </pc:sldMkLst>
      </pc:sldChg>
      <pc:sldChg chg="del">
        <pc:chgData name="Kristofer Carta" userId="a949ead7c4bcd18f" providerId="LiveId" clId="{FF8DEFF9-4627-4B00-964E-992DC734B985}" dt="2017-09-04T19:02:03.809" v="216" actId="2696"/>
        <pc:sldMkLst>
          <pc:docMk/>
          <pc:sldMk cId="3584877542" sldId="363"/>
        </pc:sldMkLst>
      </pc:sldChg>
      <pc:sldChg chg="del">
        <pc:chgData name="Kristofer Carta" userId="a949ead7c4bcd18f" providerId="LiveId" clId="{FF8DEFF9-4627-4B00-964E-992DC734B985}" dt="2017-09-04T19:02:03.825" v="217" actId="2696"/>
        <pc:sldMkLst>
          <pc:docMk/>
          <pc:sldMk cId="3637275047" sldId="364"/>
        </pc:sldMkLst>
      </pc:sldChg>
      <pc:sldChg chg="del">
        <pc:chgData name="Kristofer Carta" userId="a949ead7c4bcd18f" providerId="LiveId" clId="{FF8DEFF9-4627-4B00-964E-992DC734B985}" dt="2017-09-04T19:02:03.833" v="218" actId="2696"/>
        <pc:sldMkLst>
          <pc:docMk/>
          <pc:sldMk cId="1200273102" sldId="365"/>
        </pc:sldMkLst>
      </pc:sldChg>
      <pc:sldChg chg="del">
        <pc:chgData name="Kristofer Carta" userId="a949ead7c4bcd18f" providerId="LiveId" clId="{FF8DEFF9-4627-4B00-964E-992DC734B985}" dt="2017-09-04T19:02:03.841" v="219" actId="2696"/>
        <pc:sldMkLst>
          <pc:docMk/>
          <pc:sldMk cId="1202572092" sldId="366"/>
        </pc:sldMkLst>
      </pc:sldChg>
      <pc:sldChg chg="del">
        <pc:chgData name="Kristofer Carta" userId="a949ead7c4bcd18f" providerId="LiveId" clId="{FF8DEFF9-4627-4B00-964E-992DC734B985}" dt="2017-09-04T19:02:03.845" v="220" actId="2696"/>
        <pc:sldMkLst>
          <pc:docMk/>
          <pc:sldMk cId="250539863" sldId="367"/>
        </pc:sldMkLst>
      </pc:sldChg>
      <pc:sldChg chg="del">
        <pc:chgData name="Kristofer Carta" userId="a949ead7c4bcd18f" providerId="LiveId" clId="{FF8DEFF9-4627-4B00-964E-992DC734B985}" dt="2017-09-04T19:02:03.865" v="221" actId="2696"/>
        <pc:sldMkLst>
          <pc:docMk/>
          <pc:sldMk cId="832353810" sldId="368"/>
        </pc:sldMkLst>
      </pc:sldChg>
      <pc:sldChg chg="del">
        <pc:chgData name="Kristofer Carta" userId="a949ead7c4bcd18f" providerId="LiveId" clId="{FF8DEFF9-4627-4B00-964E-992DC734B985}" dt="2017-09-04T19:02:03.869" v="222" actId="2696"/>
        <pc:sldMkLst>
          <pc:docMk/>
          <pc:sldMk cId="4194651197" sldId="369"/>
        </pc:sldMkLst>
      </pc:sldChg>
      <pc:sldChg chg="del">
        <pc:chgData name="Kristofer Carta" userId="a949ead7c4bcd18f" providerId="LiveId" clId="{FF8DEFF9-4627-4B00-964E-992DC734B985}" dt="2017-09-04T19:02:03.879" v="223" actId="2696"/>
        <pc:sldMkLst>
          <pc:docMk/>
          <pc:sldMk cId="3180620335" sldId="370"/>
        </pc:sldMkLst>
      </pc:sldChg>
      <pc:sldChg chg="del">
        <pc:chgData name="Kristofer Carta" userId="a949ead7c4bcd18f" providerId="LiveId" clId="{FF8DEFF9-4627-4B00-964E-992DC734B985}" dt="2017-09-04T19:02:03.887" v="224" actId="2696"/>
        <pc:sldMkLst>
          <pc:docMk/>
          <pc:sldMk cId="1602182661" sldId="371"/>
        </pc:sldMkLst>
      </pc:sldChg>
      <pc:sldChg chg="del">
        <pc:chgData name="Kristofer Carta" userId="a949ead7c4bcd18f" providerId="LiveId" clId="{FF8DEFF9-4627-4B00-964E-992DC734B985}" dt="2017-09-04T19:24:09.160" v="1084" actId="2696"/>
        <pc:sldMkLst>
          <pc:docMk/>
          <pc:sldMk cId="305523873" sldId="372"/>
        </pc:sldMkLst>
      </pc:sldChg>
      <pc:sldChg chg="del">
        <pc:chgData name="Kristofer Carta" userId="a949ead7c4bcd18f" providerId="LiveId" clId="{FF8DEFF9-4627-4B00-964E-992DC734B985}" dt="2017-09-04T19:02:03.887" v="225" actId="2696"/>
        <pc:sldMkLst>
          <pc:docMk/>
          <pc:sldMk cId="1484369849" sldId="373"/>
        </pc:sldMkLst>
      </pc:sldChg>
      <pc:sldChg chg="addSp delSp add del delDesignElem">
        <pc:chgData name="Kristofer Carta" userId="a949ead7c4bcd18f" providerId="LiveId" clId="{FF8DEFF9-4627-4B00-964E-992DC734B985}" dt="2017-09-04T19:00:43.995" v="15" actId="790"/>
        <pc:sldMkLst>
          <pc:docMk/>
          <pc:sldMk cId="3421205058" sldId="374"/>
        </pc:sldMkLst>
        <pc:spChg chg="add del">
          <ac:chgData name="Kristofer Carta" userId="a949ead7c4bcd18f" providerId="LiveId" clId="{FF8DEFF9-4627-4B00-964E-992DC734B985}" dt="2017-09-04T19:00:43.995" v="15" actId="790"/>
          <ac:spMkLst>
            <pc:docMk/>
            <pc:sldMk cId="3421205058" sldId="374"/>
            <ac:spMk id="27" creationId="{00000000-0000-0000-0000-000000000000}"/>
          </ac:spMkLst>
        </pc:spChg>
        <pc:spChg chg="add del">
          <ac:chgData name="Kristofer Carta" userId="a949ead7c4bcd18f" providerId="LiveId" clId="{FF8DEFF9-4627-4B00-964E-992DC734B985}" dt="2017-09-04T19:00:43.995" v="15" actId="790"/>
          <ac:spMkLst>
            <pc:docMk/>
            <pc:sldMk cId="3421205058" sldId="374"/>
            <ac:spMk id="28" creationId="{00000000-0000-0000-0000-000000000000}"/>
          </ac:spMkLst>
        </pc:spChg>
      </pc:sldChg>
      <pc:sldChg chg="modSp add">
        <pc:chgData name="Kristofer Carta" userId="a949ead7c4bcd18f" providerId="LiveId" clId="{FF8DEFF9-4627-4B00-964E-992DC734B985}" dt="2017-09-04T19:01:41.634" v="155" actId="20577"/>
        <pc:sldMkLst>
          <pc:docMk/>
          <pc:sldMk cId="3840200507" sldId="374"/>
        </pc:sldMkLst>
        <pc:spChg chg="mod">
          <ac:chgData name="Kristofer Carta" userId="a949ead7c4bcd18f" providerId="LiveId" clId="{FF8DEFF9-4627-4B00-964E-992DC734B985}" dt="2017-09-04T19:01:41.634" v="155" actId="20577"/>
          <ac:spMkLst>
            <pc:docMk/>
            <pc:sldMk cId="3840200507" sldId="374"/>
            <ac:spMk id="3" creationId="{FFC353AD-FA04-47E2-BB20-54AD62996ABA}"/>
          </ac:spMkLst>
        </pc:spChg>
      </pc:sldChg>
      <pc:sldChg chg="modSp add">
        <pc:chgData name="Kristofer Carta" userId="a949ead7c4bcd18f" providerId="LiveId" clId="{FF8DEFF9-4627-4B00-964E-992DC734B985}" dt="2017-09-04T19:02:23.280" v="238" actId="20577"/>
        <pc:sldMkLst>
          <pc:docMk/>
          <pc:sldMk cId="4121541603" sldId="375"/>
        </pc:sldMkLst>
        <pc:spChg chg="mod">
          <ac:chgData name="Kristofer Carta" userId="a949ead7c4bcd18f" providerId="LiveId" clId="{FF8DEFF9-4627-4B00-964E-992DC734B985}" dt="2017-09-04T19:02:23.280" v="238" actId="20577"/>
          <ac:spMkLst>
            <pc:docMk/>
            <pc:sldMk cId="4121541603" sldId="375"/>
            <ac:spMk id="2" creationId="{00000000-0000-0000-0000-000000000000}"/>
          </ac:spMkLst>
        </pc:spChg>
      </pc:sldChg>
      <pc:sldChg chg="modSp add">
        <pc:chgData name="Kristofer Carta" userId="a949ead7c4bcd18f" providerId="LiveId" clId="{FF8DEFF9-4627-4B00-964E-992DC734B985}" dt="2017-09-05T20:20:04.501" v="17455" actId="20577"/>
        <pc:sldMkLst>
          <pc:docMk/>
          <pc:sldMk cId="881968853" sldId="376"/>
        </pc:sldMkLst>
        <pc:spChg chg="mod">
          <ac:chgData name="Kristofer Carta" userId="a949ead7c4bcd18f" providerId="LiveId" clId="{FF8DEFF9-4627-4B00-964E-992DC734B985}" dt="2017-09-04T19:06:54.680" v="318" actId="20577"/>
          <ac:spMkLst>
            <pc:docMk/>
            <pc:sldMk cId="881968853" sldId="376"/>
            <ac:spMk id="2" creationId="{00000000-0000-0000-0000-000000000000}"/>
          </ac:spMkLst>
        </pc:spChg>
        <pc:spChg chg="mod">
          <ac:chgData name="Kristofer Carta" userId="a949ead7c4bcd18f" providerId="LiveId" clId="{FF8DEFF9-4627-4B00-964E-992DC734B985}" dt="2017-09-05T20:20:04.501" v="17455" actId="20577"/>
          <ac:spMkLst>
            <pc:docMk/>
            <pc:sldMk cId="881968853" sldId="376"/>
            <ac:spMk id="4" creationId="{00000000-0000-0000-0000-000000000000}"/>
          </ac:spMkLst>
        </pc:spChg>
        <pc:picChg chg="mod">
          <ac:chgData name="Kristofer Carta" userId="a949ead7c4bcd18f" providerId="LiveId" clId="{FF8DEFF9-4627-4B00-964E-992DC734B985}" dt="2017-09-05T19:49:39.580" v="15891" actId="1076"/>
          <ac:picMkLst>
            <pc:docMk/>
            <pc:sldMk cId="881968853" sldId="376"/>
            <ac:picMk id="3" creationId="{00000000-0000-0000-0000-000000000000}"/>
          </ac:picMkLst>
        </pc:picChg>
      </pc:sldChg>
      <pc:sldChg chg="delSp modSp add">
        <pc:chgData name="Kristofer Carta" userId="a949ead7c4bcd18f" providerId="LiveId" clId="{FF8DEFF9-4627-4B00-964E-992DC734B985}" dt="2017-09-05T20:19:21.930" v="17345" actId="20577"/>
        <pc:sldMkLst>
          <pc:docMk/>
          <pc:sldMk cId="1274394867" sldId="377"/>
        </pc:sldMkLst>
        <pc:spChg chg="mod">
          <ac:chgData name="Kristofer Carta" userId="a949ead7c4bcd18f" providerId="LiveId" clId="{FF8DEFF9-4627-4B00-964E-992DC734B985}" dt="2017-09-04T19:06:54.680" v="318" actId="478"/>
          <ac:spMkLst>
            <pc:docMk/>
            <pc:sldMk cId="1274394867" sldId="377"/>
            <ac:spMk id="2" creationId="{00000000-0000-0000-0000-000000000000}"/>
          </ac:spMkLst>
        </pc:spChg>
        <pc:spChg chg="mod">
          <ac:chgData name="Kristofer Carta" userId="a949ead7c4bcd18f" providerId="LiveId" clId="{FF8DEFF9-4627-4B00-964E-992DC734B985}" dt="2017-09-05T20:19:21.930" v="17345" actId="20577"/>
          <ac:spMkLst>
            <pc:docMk/>
            <pc:sldMk cId="1274394867" sldId="377"/>
            <ac:spMk id="3" creationId="{00000000-0000-0000-0000-000000000000}"/>
          </ac:spMkLst>
        </pc:spChg>
        <pc:spChg chg="mod">
          <ac:chgData name="Kristofer Carta" userId="a949ead7c4bcd18f" providerId="LiveId" clId="{FF8DEFF9-4627-4B00-964E-992DC734B985}" dt="2017-09-05T10:55:39.111" v="8181" actId="20577"/>
          <ac:spMkLst>
            <pc:docMk/>
            <pc:sldMk cId="1274394867" sldId="377"/>
            <ac:spMk id="4" creationId="{00000000-0000-0000-0000-000000000000}"/>
          </ac:spMkLst>
        </pc:spChg>
        <pc:spChg chg="del mod">
          <ac:chgData name="Kristofer Carta" userId="a949ead7c4bcd18f" providerId="LiveId" clId="{FF8DEFF9-4627-4B00-964E-992DC734B985}" dt="2017-09-04T19:07:19.168" v="319" actId="478"/>
          <ac:spMkLst>
            <pc:docMk/>
            <pc:sldMk cId="1274394867" sldId="377"/>
            <ac:spMk id="5" creationId="{00000000-0000-0000-0000-000000000000}"/>
          </ac:spMkLst>
        </pc:spChg>
        <pc:picChg chg="mod">
          <ac:chgData name="Kristofer Carta" userId="a949ead7c4bcd18f" providerId="LiveId" clId="{FF8DEFF9-4627-4B00-964E-992DC734B985}" dt="2017-09-05T10:55:36.878" v="8173" actId="1076"/>
          <ac:picMkLst>
            <pc:docMk/>
            <pc:sldMk cId="1274394867" sldId="377"/>
            <ac:picMk id="5122" creationId="{00000000-0000-0000-0000-000000000000}"/>
          </ac:picMkLst>
        </pc:picChg>
      </pc:sldChg>
      <pc:sldChg chg="modSp add">
        <pc:chgData name="Kristofer Carta" userId="a949ead7c4bcd18f" providerId="LiveId" clId="{FF8DEFF9-4627-4B00-964E-992DC734B985}" dt="2017-09-05T10:56:24.616" v="8248" actId="113"/>
        <pc:sldMkLst>
          <pc:docMk/>
          <pc:sldMk cId="3057090943" sldId="378"/>
        </pc:sldMkLst>
        <pc:spChg chg="mod">
          <ac:chgData name="Kristofer Carta" userId="a949ead7c4bcd18f" providerId="LiveId" clId="{FF8DEFF9-4627-4B00-964E-992DC734B985}" dt="2017-09-04T19:06:54.680" v="318" actId="20577"/>
          <ac:spMkLst>
            <pc:docMk/>
            <pc:sldMk cId="3057090943" sldId="378"/>
            <ac:spMk id="2" creationId="{00000000-0000-0000-0000-000000000000}"/>
          </ac:spMkLst>
        </pc:spChg>
        <pc:spChg chg="mod">
          <ac:chgData name="Kristofer Carta" userId="a949ead7c4bcd18f" providerId="LiveId" clId="{FF8DEFF9-4627-4B00-964E-992DC734B985}" dt="2017-09-05T10:56:24.616" v="8248" actId="113"/>
          <ac:spMkLst>
            <pc:docMk/>
            <pc:sldMk cId="3057090943" sldId="378"/>
            <ac:spMk id="4" creationId="{00000000-0000-0000-0000-000000000000}"/>
          </ac:spMkLst>
        </pc:spChg>
      </pc:sldChg>
      <pc:sldChg chg="modSp add">
        <pc:chgData name="Kristofer Carta" userId="a949ead7c4bcd18f" providerId="LiveId" clId="{FF8DEFF9-4627-4B00-964E-992DC734B985}" dt="2017-09-05T19:50:19.410" v="15903" actId="1076"/>
        <pc:sldMkLst>
          <pc:docMk/>
          <pc:sldMk cId="2403672126" sldId="379"/>
        </pc:sldMkLst>
        <pc:spChg chg="mod">
          <ac:chgData name="Kristofer Carta" userId="a949ead7c4bcd18f" providerId="LiveId" clId="{FF8DEFF9-4627-4B00-964E-992DC734B985}" dt="2017-09-05T19:50:08.722" v="15893" actId="20577"/>
          <ac:spMkLst>
            <pc:docMk/>
            <pc:sldMk cId="2403672126" sldId="379"/>
            <ac:spMk id="2" creationId="{00000000-0000-0000-0000-000000000000}"/>
          </ac:spMkLst>
        </pc:spChg>
        <pc:spChg chg="mod">
          <ac:chgData name="Kristofer Carta" userId="a949ead7c4bcd18f" providerId="LiveId" clId="{FF8DEFF9-4627-4B00-964E-992DC734B985}" dt="2017-09-05T19:50:14.343" v="15902" actId="20577"/>
          <ac:spMkLst>
            <pc:docMk/>
            <pc:sldMk cId="2403672126" sldId="379"/>
            <ac:spMk id="4" creationId="{00000000-0000-0000-0000-000000000000}"/>
          </ac:spMkLst>
        </pc:spChg>
        <pc:spChg chg="mod">
          <ac:chgData name="Kristofer Carta" userId="a949ead7c4bcd18f" providerId="LiveId" clId="{FF8DEFF9-4627-4B00-964E-992DC734B985}" dt="2017-09-05T19:50:19.410" v="15903" actId="1076"/>
          <ac:spMkLst>
            <pc:docMk/>
            <pc:sldMk cId="2403672126" sldId="379"/>
            <ac:spMk id="5" creationId="{00000000-0000-0000-0000-000000000000}"/>
          </ac:spMkLst>
        </pc:spChg>
      </pc:sldChg>
      <pc:sldChg chg="modSp add ord">
        <pc:chgData name="Kristofer Carta" userId="a949ead7c4bcd18f" providerId="LiveId" clId="{FF8DEFF9-4627-4B00-964E-992DC734B985}" dt="2017-09-05T20:01:20.845" v="16028" actId="20577"/>
        <pc:sldMkLst>
          <pc:docMk/>
          <pc:sldMk cId="2667649590" sldId="380"/>
        </pc:sldMkLst>
        <pc:spChg chg="mod">
          <ac:chgData name="Kristofer Carta" userId="a949ead7c4bcd18f" providerId="LiveId" clId="{FF8DEFF9-4627-4B00-964E-992DC734B985}" dt="2017-09-05T19:51:06.748" v="15910" actId="20577"/>
          <ac:spMkLst>
            <pc:docMk/>
            <pc:sldMk cId="2667649590" sldId="380"/>
            <ac:spMk id="2" creationId="{00000000-0000-0000-0000-000000000000}"/>
          </ac:spMkLst>
        </pc:spChg>
        <pc:spChg chg="mod">
          <ac:chgData name="Kristofer Carta" userId="a949ead7c4bcd18f" providerId="LiveId" clId="{FF8DEFF9-4627-4B00-964E-992DC734B985}" dt="2017-09-04T19:06:49.250" v="317" actId="20577"/>
          <ac:spMkLst>
            <pc:docMk/>
            <pc:sldMk cId="2667649590" sldId="380"/>
            <ac:spMk id="3" creationId="{00000000-0000-0000-0000-000000000000}"/>
          </ac:spMkLst>
        </pc:spChg>
        <pc:spChg chg="mod">
          <ac:chgData name="Kristofer Carta" userId="a949ead7c4bcd18f" providerId="LiveId" clId="{FF8DEFF9-4627-4B00-964E-992DC734B985}" dt="2017-09-05T20:01:20.845" v="16028" actId="20577"/>
          <ac:spMkLst>
            <pc:docMk/>
            <pc:sldMk cId="2667649590" sldId="380"/>
            <ac:spMk id="4" creationId="{00000000-0000-0000-0000-000000000000}"/>
          </ac:spMkLst>
        </pc:spChg>
      </pc:sldChg>
      <pc:sldChg chg="modSp add ord">
        <pc:chgData name="Kristofer Carta" userId="a949ead7c4bcd18f" providerId="LiveId" clId="{FF8DEFF9-4627-4B00-964E-992DC734B985}" dt="2017-09-04T19:03:18.872" v="313" actId="20577"/>
        <pc:sldMkLst>
          <pc:docMk/>
          <pc:sldMk cId="227997894" sldId="381"/>
        </pc:sldMkLst>
        <pc:spChg chg="mod">
          <ac:chgData name="Kristofer Carta" userId="a949ead7c4bcd18f" providerId="LiveId" clId="{FF8DEFF9-4627-4B00-964E-992DC734B985}" dt="2017-09-04T19:03:18.872" v="313" actId="20577"/>
          <ac:spMkLst>
            <pc:docMk/>
            <pc:sldMk cId="227997894" sldId="381"/>
            <ac:spMk id="2" creationId="{00000000-0000-0000-0000-000000000000}"/>
          </ac:spMkLst>
        </pc:spChg>
      </pc:sldChg>
      <pc:sldChg chg="modSp add ord">
        <pc:chgData name="Kristofer Carta" userId="a949ead7c4bcd18f" providerId="LiveId" clId="{FF8DEFF9-4627-4B00-964E-992DC734B985}" dt="2017-09-04T19:24:14.451" v="1085" actId="20577"/>
        <pc:sldMkLst>
          <pc:docMk/>
          <pc:sldMk cId="4189117625" sldId="382"/>
        </pc:sldMkLst>
        <pc:spChg chg="mod">
          <ac:chgData name="Kristofer Carta" userId="a949ead7c4bcd18f" providerId="LiveId" clId="{FF8DEFF9-4627-4B00-964E-992DC734B985}" dt="2017-09-04T19:03:14.872" v="312" actId="20577"/>
          <ac:spMkLst>
            <pc:docMk/>
            <pc:sldMk cId="4189117625" sldId="382"/>
            <ac:spMk id="2" creationId="{00000000-0000-0000-0000-000000000000}"/>
          </ac:spMkLst>
        </pc:spChg>
      </pc:sldChg>
      <pc:sldChg chg="delSp modSp add del">
        <pc:chgData name="Kristofer Carta" userId="a949ead7c4bcd18f" providerId="LiveId" clId="{FF8DEFF9-4627-4B00-964E-992DC734B985}" dt="2017-09-04T19:09:43.928" v="345" actId="2696"/>
        <pc:sldMkLst>
          <pc:docMk/>
          <pc:sldMk cId="2703688390" sldId="383"/>
        </pc:sldMkLst>
        <pc:spChg chg="mod">
          <ac:chgData name="Kristofer Carta" userId="a949ead7c4bcd18f" providerId="LiveId" clId="{FF8DEFF9-4627-4B00-964E-992DC734B985}" dt="2017-09-04T19:09:16.552" v="338" actId="20577"/>
          <ac:spMkLst>
            <pc:docMk/>
            <pc:sldMk cId="2703688390" sldId="383"/>
            <ac:spMk id="2" creationId="{00000000-0000-0000-0000-000000000000}"/>
          </ac:spMkLst>
        </pc:spChg>
        <pc:spChg chg="mod">
          <ac:chgData name="Kristofer Carta" userId="a949ead7c4bcd18f" providerId="LiveId" clId="{FF8DEFF9-4627-4B00-964E-992DC734B985}" dt="2017-09-04T19:09:27.727" v="342" actId="120"/>
          <ac:spMkLst>
            <pc:docMk/>
            <pc:sldMk cId="2703688390" sldId="383"/>
            <ac:spMk id="4" creationId="{00000000-0000-0000-0000-000000000000}"/>
          </ac:spMkLst>
        </pc:spChg>
        <pc:picChg chg="del mod">
          <ac:chgData name="Kristofer Carta" userId="a949ead7c4bcd18f" providerId="LiveId" clId="{FF8DEFF9-4627-4B00-964E-992DC734B985}" dt="2017-09-04T19:09:22.449" v="341" actId="478"/>
          <ac:picMkLst>
            <pc:docMk/>
            <pc:sldMk cId="2703688390" sldId="383"/>
            <ac:picMk id="3" creationId="{00000000-0000-0000-0000-000000000000}"/>
          </ac:picMkLst>
        </pc:picChg>
        <pc:picChg chg="del">
          <ac:chgData name="Kristofer Carta" userId="a949ead7c4bcd18f" providerId="LiveId" clId="{FF8DEFF9-4627-4B00-964E-992DC734B985}" dt="2017-09-04T19:09:22.449" v="341" actId="478"/>
          <ac:picMkLst>
            <pc:docMk/>
            <pc:sldMk cId="2703688390" sldId="383"/>
            <ac:picMk id="1028" creationId="{00000000-0000-0000-0000-000000000000}"/>
          </ac:picMkLst>
        </pc:picChg>
      </pc:sldChg>
      <pc:sldChg chg="modSp add ord">
        <pc:chgData name="Kristofer Carta" userId="a949ead7c4bcd18f" providerId="LiveId" clId="{FF8DEFF9-4627-4B00-964E-992DC734B985}" dt="2017-09-04T19:08:36.468" v="331" actId="20577"/>
        <pc:sldMkLst>
          <pc:docMk/>
          <pc:sldMk cId="2777830347" sldId="384"/>
        </pc:sldMkLst>
        <pc:spChg chg="mod">
          <ac:chgData name="Kristofer Carta" userId="a949ead7c4bcd18f" providerId="LiveId" clId="{FF8DEFF9-4627-4B00-964E-992DC734B985}" dt="2017-09-04T19:08:36.468" v="331" actId="20577"/>
          <ac:spMkLst>
            <pc:docMk/>
            <pc:sldMk cId="2777830347" sldId="384"/>
            <ac:spMk id="2" creationId="{00000000-0000-0000-0000-000000000000}"/>
          </ac:spMkLst>
        </pc:spChg>
      </pc:sldChg>
      <pc:sldChg chg="addSp delSp modSp add">
        <pc:chgData name="Kristofer Carta" userId="a949ead7c4bcd18f" providerId="LiveId" clId="{FF8DEFF9-4627-4B00-964E-992DC734B985}" dt="2017-09-05T06:59:41.521" v="5564" actId="20577"/>
        <pc:sldMkLst>
          <pc:docMk/>
          <pc:sldMk cId="3488265707" sldId="385"/>
        </pc:sldMkLst>
        <pc:spChg chg="mod">
          <ac:chgData name="Kristofer Carta" userId="a949ead7c4bcd18f" providerId="LiveId" clId="{FF8DEFF9-4627-4B00-964E-992DC734B985}" dt="2017-09-05T06:59:08.072" v="5551" actId="26606"/>
          <ac:spMkLst>
            <pc:docMk/>
            <pc:sldMk cId="3488265707" sldId="385"/>
            <ac:spMk id="2" creationId="{00000000-0000-0000-0000-000000000000}"/>
          </ac:spMkLst>
        </pc:spChg>
        <pc:spChg chg="del mod">
          <ac:chgData name="Kristofer Carta" userId="a949ead7c4bcd18f" providerId="LiveId" clId="{FF8DEFF9-4627-4B00-964E-992DC734B985}" dt="2017-09-04T19:23:52.130" v="1083" actId="20577"/>
          <ac:spMkLst>
            <pc:docMk/>
            <pc:sldMk cId="3488265707" sldId="385"/>
            <ac:spMk id="4" creationId="{00000000-0000-0000-0000-000000000000}"/>
          </ac:spMkLst>
        </pc:spChg>
        <pc:spChg chg="add mod">
          <ac:chgData name="Kristofer Carta" userId="a949ead7c4bcd18f" providerId="LiveId" clId="{FF8DEFF9-4627-4B00-964E-992DC734B985}" dt="2017-09-05T06:59:41.521" v="5564" actId="20577"/>
          <ac:spMkLst>
            <pc:docMk/>
            <pc:sldMk cId="3488265707" sldId="385"/>
            <ac:spMk id="5" creationId="{B4C50571-B41C-42C5-B5F6-F366C00680D8}"/>
          </ac:spMkLst>
        </pc:spChg>
        <pc:spChg chg="add">
          <ac:chgData name="Kristofer Carta" userId="a949ead7c4bcd18f" providerId="LiveId" clId="{FF8DEFF9-4627-4B00-964E-992DC734B985}" dt="2017-09-05T06:59:08.072" v="5551" actId="26606"/>
          <ac:spMkLst>
            <pc:docMk/>
            <pc:sldMk cId="3488265707" sldId="385"/>
            <ac:spMk id="71" creationId="{00000000-0000-0000-0000-000000000000}"/>
          </ac:spMkLst>
        </pc:spChg>
        <pc:picChg chg="add mod ord">
          <ac:chgData name="Kristofer Carta" userId="a949ead7c4bcd18f" providerId="LiveId" clId="{FF8DEFF9-4627-4B00-964E-992DC734B985}" dt="2017-09-05T06:59:08.072" v="5551" actId="26606"/>
          <ac:picMkLst>
            <pc:docMk/>
            <pc:sldMk cId="3488265707" sldId="385"/>
            <ac:picMk id="1026" creationId="{D37BCF4E-C72B-4156-BD49-9A8692A13210}"/>
          </ac:picMkLst>
        </pc:picChg>
      </pc:sldChg>
      <pc:sldChg chg="addSp delSp modSp add">
        <pc:chgData name="Kristofer Carta" userId="a949ead7c4bcd18f" providerId="LiveId" clId="{FF8DEFF9-4627-4B00-964E-992DC734B985}" dt="2017-09-05T07:31:21.293" v="5843" actId="27636"/>
        <pc:sldMkLst>
          <pc:docMk/>
          <pc:sldMk cId="1411461722" sldId="386"/>
        </pc:sldMkLst>
        <pc:spChg chg="mod">
          <ac:chgData name="Kristofer Carta" userId="a949ead7c4bcd18f" providerId="LiveId" clId="{FF8DEFF9-4627-4B00-964E-992DC734B985}" dt="2017-09-04T19:09:55.090" v="364" actId="20577"/>
          <ac:spMkLst>
            <pc:docMk/>
            <pc:sldMk cId="1411461722" sldId="386"/>
            <ac:spMk id="2" creationId="{00000000-0000-0000-0000-000000000000}"/>
          </ac:spMkLst>
        </pc:spChg>
        <pc:spChg chg="del mod">
          <ac:chgData name="Kristofer Carta" userId="a949ead7c4bcd18f" providerId="LiveId" clId="{FF8DEFF9-4627-4B00-964E-992DC734B985}" dt="2017-09-04T19:23:48.537" v="1080" actId="113"/>
          <ac:spMkLst>
            <pc:docMk/>
            <pc:sldMk cId="1411461722" sldId="386"/>
            <ac:spMk id="4" creationId="{00000000-0000-0000-0000-000000000000}"/>
          </ac:spMkLst>
        </pc:spChg>
        <pc:spChg chg="add mod">
          <ac:chgData name="Kristofer Carta" userId="a949ead7c4bcd18f" providerId="LiveId" clId="{FF8DEFF9-4627-4B00-964E-992DC734B985}" dt="2017-09-05T07:31:21.293" v="5843" actId="27636"/>
          <ac:spMkLst>
            <pc:docMk/>
            <pc:sldMk cId="1411461722" sldId="386"/>
            <ac:spMk id="5" creationId="{8E4E4086-ADEF-4F5A-9418-7DA65FAD7FFE}"/>
          </ac:spMkLst>
        </pc:spChg>
        <pc:graphicFrameChg chg="add mod">
          <ac:chgData name="Kristofer Carta" userId="a949ead7c4bcd18f" providerId="LiveId" clId="{FF8DEFF9-4627-4B00-964E-992DC734B985}" dt="2017-09-05T07:30:14.142" v="5720" actId="27636"/>
          <ac:graphicFrameMkLst>
            <pc:docMk/>
            <pc:sldMk cId="1411461722" sldId="386"/>
            <ac:graphicFrameMk id="3" creationId="{0E0DEB8D-A083-4FC0-83F5-48729B44D09D}"/>
          </ac:graphicFrameMkLst>
        </pc:graphicFrameChg>
      </pc:sldChg>
      <pc:sldChg chg="addSp delSp modSp add">
        <pc:chgData name="Kristofer Carta" userId="a949ead7c4bcd18f" providerId="LiveId" clId="{FF8DEFF9-4627-4B00-964E-992DC734B985}" dt="2017-09-04T20:26:30.973" v="3625" actId="113"/>
        <pc:sldMkLst>
          <pc:docMk/>
          <pc:sldMk cId="2067563040" sldId="387"/>
        </pc:sldMkLst>
        <pc:spChg chg="mod">
          <ac:chgData name="Kristofer Carta" userId="a949ead7c4bcd18f" providerId="LiveId" clId="{FF8DEFF9-4627-4B00-964E-992DC734B985}" dt="2017-09-04T19:10:01.889" v="380" actId="20577"/>
          <ac:spMkLst>
            <pc:docMk/>
            <pc:sldMk cId="2067563040" sldId="387"/>
            <ac:spMk id="2" creationId="{00000000-0000-0000-0000-000000000000}"/>
          </ac:spMkLst>
        </pc:spChg>
        <pc:spChg chg="del mod">
          <ac:chgData name="Kristofer Carta" userId="a949ead7c4bcd18f" providerId="LiveId" clId="{FF8DEFF9-4627-4B00-964E-992DC734B985}" dt="2017-09-04T19:23:46.345" v="1077" actId="113"/>
          <ac:spMkLst>
            <pc:docMk/>
            <pc:sldMk cId="2067563040" sldId="387"/>
            <ac:spMk id="4" creationId="{00000000-0000-0000-0000-000000000000}"/>
          </ac:spMkLst>
        </pc:spChg>
        <pc:spChg chg="add mod">
          <ac:chgData name="Kristofer Carta" userId="a949ead7c4bcd18f" providerId="LiveId" clId="{FF8DEFF9-4627-4B00-964E-992DC734B985}" dt="2017-09-04T20:26:30.973" v="3625" actId="113"/>
          <ac:spMkLst>
            <pc:docMk/>
            <pc:sldMk cId="2067563040" sldId="387"/>
            <ac:spMk id="5" creationId="{8E6118CF-CD02-44BC-A457-AF3B379F0197}"/>
          </ac:spMkLst>
        </pc:spChg>
      </pc:sldChg>
      <pc:sldChg chg="addSp delSp modSp add">
        <pc:chgData name="Kristofer Carta" userId="a949ead7c4bcd18f" providerId="LiveId" clId="{FF8DEFF9-4627-4B00-964E-992DC734B985}" dt="2017-09-05T07:41:50.665" v="5897" actId="20577"/>
        <pc:sldMkLst>
          <pc:docMk/>
          <pc:sldMk cId="1263330398" sldId="388"/>
        </pc:sldMkLst>
        <pc:spChg chg="mod">
          <ac:chgData name="Kristofer Carta" userId="a949ead7c4bcd18f" providerId="LiveId" clId="{FF8DEFF9-4627-4B00-964E-992DC734B985}" dt="2017-09-04T19:10:11.131" v="400" actId="20577"/>
          <ac:spMkLst>
            <pc:docMk/>
            <pc:sldMk cId="1263330398" sldId="388"/>
            <ac:spMk id="2" creationId="{00000000-0000-0000-0000-000000000000}"/>
          </ac:spMkLst>
        </pc:spChg>
        <pc:spChg chg="del mod">
          <ac:chgData name="Kristofer Carta" userId="a949ead7c4bcd18f" providerId="LiveId" clId="{FF8DEFF9-4627-4B00-964E-992DC734B985}" dt="2017-09-04T19:23:42.286" v="1074" actId="20577"/>
          <ac:spMkLst>
            <pc:docMk/>
            <pc:sldMk cId="1263330398" sldId="388"/>
            <ac:spMk id="4" creationId="{00000000-0000-0000-0000-000000000000}"/>
          </ac:spMkLst>
        </pc:spChg>
        <pc:spChg chg="add mod">
          <ac:chgData name="Kristofer Carta" userId="a949ead7c4bcd18f" providerId="LiveId" clId="{FF8DEFF9-4627-4B00-964E-992DC734B985}" dt="2017-09-05T07:41:50.665" v="5897" actId="20577"/>
          <ac:spMkLst>
            <pc:docMk/>
            <pc:sldMk cId="1263330398" sldId="388"/>
            <ac:spMk id="5" creationId="{D4AA1AAC-F760-4348-8FD3-74922DBDFF86}"/>
          </ac:spMkLst>
        </pc:spChg>
      </pc:sldChg>
      <pc:sldChg chg="addSp delSp modSp add">
        <pc:chgData name="Kristofer Carta" userId="a949ead7c4bcd18f" providerId="LiveId" clId="{FF8DEFF9-4627-4B00-964E-992DC734B985}" dt="2017-09-05T14:48:25.881" v="15679" actId="20577"/>
        <pc:sldMkLst>
          <pc:docMk/>
          <pc:sldMk cId="1017365284" sldId="389"/>
        </pc:sldMkLst>
        <pc:spChg chg="mod">
          <ac:chgData name="Kristofer Carta" userId="a949ead7c4bcd18f" providerId="LiveId" clId="{FF8DEFF9-4627-4B00-964E-992DC734B985}" dt="2017-09-05T14:48:13.256" v="15638" actId="20577"/>
          <ac:spMkLst>
            <pc:docMk/>
            <pc:sldMk cId="1017365284" sldId="389"/>
            <ac:spMk id="2" creationId="{00000000-0000-0000-0000-000000000000}"/>
          </ac:spMkLst>
        </pc:spChg>
        <pc:spChg chg="del mod">
          <ac:chgData name="Kristofer Carta" userId="a949ead7c4bcd18f" providerId="LiveId" clId="{FF8DEFF9-4627-4B00-964E-992DC734B985}" dt="2017-09-04T19:23:31.446" v="1062" actId="20577"/>
          <ac:spMkLst>
            <pc:docMk/>
            <pc:sldMk cId="1017365284" sldId="389"/>
            <ac:spMk id="4" creationId="{00000000-0000-0000-0000-000000000000}"/>
          </ac:spMkLst>
        </pc:spChg>
        <pc:spChg chg="add mod">
          <ac:chgData name="Kristofer Carta" userId="a949ead7c4bcd18f" providerId="LiveId" clId="{FF8DEFF9-4627-4B00-964E-992DC734B985}" dt="2017-09-05T14:48:25.881" v="15679" actId="20577"/>
          <ac:spMkLst>
            <pc:docMk/>
            <pc:sldMk cId="1017365284" sldId="389"/>
            <ac:spMk id="5" creationId="{975ECD89-E7F6-461B-B3B9-078CD0CCD0D7}"/>
          </ac:spMkLst>
        </pc:spChg>
        <pc:spChg chg="add mod">
          <ac:chgData name="Kristofer Carta" userId="a949ead7c4bcd18f" providerId="LiveId" clId="{FF8DEFF9-4627-4B00-964E-992DC734B985}" dt="2017-09-05T12:45:26.949" v="10432" actId="14100"/>
          <ac:spMkLst>
            <pc:docMk/>
            <pc:sldMk cId="1017365284" sldId="389"/>
            <ac:spMk id="6" creationId="{7892B946-18C3-4329-8092-4289DC0A4B23}"/>
          </ac:spMkLst>
        </pc:spChg>
        <pc:picChg chg="add del">
          <ac:chgData name="Kristofer Carta" userId="a949ead7c4bcd18f" providerId="LiveId" clId="{FF8DEFF9-4627-4B00-964E-992DC734B985}" dt="2017-09-05T09:49:34.624" v="7301" actId="20577"/>
          <ac:picMkLst>
            <pc:docMk/>
            <pc:sldMk cId="1017365284" sldId="389"/>
            <ac:picMk id="3" creationId="{2F3CB739-EE76-46E6-AD3C-9475557C0F0F}"/>
          </ac:picMkLst>
        </pc:picChg>
        <pc:picChg chg="add mod">
          <ac:chgData name="Kristofer Carta" userId="a949ead7c4bcd18f" providerId="LiveId" clId="{FF8DEFF9-4627-4B00-964E-992DC734B985}" dt="2017-09-05T09:51:05.184" v="7327" actId="1076"/>
          <ac:picMkLst>
            <pc:docMk/>
            <pc:sldMk cId="1017365284" sldId="389"/>
            <ac:picMk id="4" creationId="{4E527268-58D2-4FDC-B0F9-5B09F9A59BCA}"/>
          </ac:picMkLst>
        </pc:picChg>
      </pc:sldChg>
      <pc:sldChg chg="addSp delSp modSp add del ord">
        <pc:chgData name="Kristofer Carta" userId="a949ead7c4bcd18f" providerId="LiveId" clId="{FF8DEFF9-4627-4B00-964E-992DC734B985}" dt="2017-09-05T09:45:51.595" v="6832" actId="20577"/>
        <pc:sldMkLst>
          <pc:docMk/>
          <pc:sldMk cId="607678077" sldId="390"/>
        </pc:sldMkLst>
        <pc:spChg chg="mod">
          <ac:chgData name="Kristofer Carta" userId="a949ead7c4bcd18f" providerId="LiveId" clId="{FF8DEFF9-4627-4B00-964E-992DC734B985}" dt="2017-09-04T19:10:23.484" v="426" actId="20577"/>
          <ac:spMkLst>
            <pc:docMk/>
            <pc:sldMk cId="607678077" sldId="390"/>
            <ac:spMk id="2" creationId="{00000000-0000-0000-0000-000000000000}"/>
          </ac:spMkLst>
        </pc:spChg>
        <pc:spChg chg="del mod">
          <ac:chgData name="Kristofer Carta" userId="a949ead7c4bcd18f" providerId="LiveId" clId="{FF8DEFF9-4627-4B00-964E-992DC734B985}" dt="2017-09-04T19:23:39.115" v="1071" actId="20577"/>
          <ac:spMkLst>
            <pc:docMk/>
            <pc:sldMk cId="607678077" sldId="390"/>
            <ac:spMk id="4" creationId="{00000000-0000-0000-0000-000000000000}"/>
          </ac:spMkLst>
        </pc:spChg>
        <pc:spChg chg="add mod">
          <ac:chgData name="Kristofer Carta" userId="a949ead7c4bcd18f" providerId="LiveId" clId="{FF8DEFF9-4627-4B00-964E-992DC734B985}" dt="2017-09-05T09:45:51.595" v="6832" actId="20577"/>
          <ac:spMkLst>
            <pc:docMk/>
            <pc:sldMk cId="607678077" sldId="390"/>
            <ac:spMk id="5" creationId="{5ECF8584-6385-47A1-8667-65E64C8474B7}"/>
          </ac:spMkLst>
        </pc:spChg>
        <pc:picChg chg="add mod">
          <ac:chgData name="Kristofer Carta" userId="a949ead7c4bcd18f" providerId="LiveId" clId="{FF8DEFF9-4627-4B00-964E-992DC734B985}" dt="2017-09-05T09:44:15.749" v="6829" actId="1076"/>
          <ac:picMkLst>
            <pc:docMk/>
            <pc:sldMk cId="607678077" sldId="390"/>
            <ac:picMk id="3" creationId="{73CFBB94-331C-403F-BB82-7175035A178E}"/>
          </ac:picMkLst>
        </pc:picChg>
      </pc:sldChg>
      <pc:sldChg chg="addSp delSp modSp add">
        <pc:chgData name="Kristofer Carta" userId="a949ead7c4bcd18f" providerId="LiveId" clId="{FF8DEFF9-4627-4B00-964E-992DC734B985}" dt="2017-09-05T10:51:51.002" v="7958" actId="1076"/>
        <pc:sldMkLst>
          <pc:docMk/>
          <pc:sldMk cId="3201262066" sldId="391"/>
        </pc:sldMkLst>
        <pc:spChg chg="mod">
          <ac:chgData name="Kristofer Carta" userId="a949ead7c4bcd18f" providerId="LiveId" clId="{FF8DEFF9-4627-4B00-964E-992DC734B985}" dt="2017-09-04T19:10:29.499" v="442" actId="20577"/>
          <ac:spMkLst>
            <pc:docMk/>
            <pc:sldMk cId="3201262066" sldId="391"/>
            <ac:spMk id="2" creationId="{00000000-0000-0000-0000-000000000000}"/>
          </ac:spMkLst>
        </pc:spChg>
        <pc:spChg chg="del mod">
          <ac:chgData name="Kristofer Carta" userId="a949ead7c4bcd18f" providerId="LiveId" clId="{FF8DEFF9-4627-4B00-964E-992DC734B985}" dt="2017-09-04T19:23:33.719" v="1065" actId="20577"/>
          <ac:spMkLst>
            <pc:docMk/>
            <pc:sldMk cId="3201262066" sldId="391"/>
            <ac:spMk id="4" creationId="{00000000-0000-0000-0000-000000000000}"/>
          </ac:spMkLst>
        </pc:spChg>
        <pc:spChg chg="add mod">
          <ac:chgData name="Kristofer Carta" userId="a949ead7c4bcd18f" providerId="LiveId" clId="{FF8DEFF9-4627-4B00-964E-992DC734B985}" dt="2017-09-05T10:51:26.360" v="7956" actId="20577"/>
          <ac:spMkLst>
            <pc:docMk/>
            <pc:sldMk cId="3201262066" sldId="391"/>
            <ac:spMk id="5" creationId="{DB034492-497B-447B-BF99-51D6FCAB9766}"/>
          </ac:spMkLst>
        </pc:spChg>
        <pc:picChg chg="add mod">
          <ac:chgData name="Kristofer Carta" userId="a949ead7c4bcd18f" providerId="LiveId" clId="{FF8DEFF9-4627-4B00-964E-992DC734B985}" dt="2017-09-05T10:51:51.002" v="7958" actId="1076"/>
          <ac:picMkLst>
            <pc:docMk/>
            <pc:sldMk cId="3201262066" sldId="391"/>
            <ac:picMk id="3" creationId="{ACD5B438-E0B6-41AA-9164-AA5737E4CF29}"/>
          </ac:picMkLst>
        </pc:picChg>
      </pc:sldChg>
      <pc:sldChg chg="addSp delSp modSp add ord">
        <pc:chgData name="Kristofer Carta" userId="a949ead7c4bcd18f" providerId="LiveId" clId="{FF8DEFF9-4627-4B00-964E-992DC734B985}" dt="2017-09-05T09:40:49.805" v="6522" actId="27636"/>
        <pc:sldMkLst>
          <pc:docMk/>
          <pc:sldMk cId="789730599" sldId="392"/>
        </pc:sldMkLst>
        <pc:spChg chg="mod">
          <ac:chgData name="Kristofer Carta" userId="a949ead7c4bcd18f" providerId="LiveId" clId="{FF8DEFF9-4627-4B00-964E-992DC734B985}" dt="2017-09-04T19:10:37.374" v="460" actId="20577"/>
          <ac:spMkLst>
            <pc:docMk/>
            <pc:sldMk cId="789730599" sldId="392"/>
            <ac:spMk id="2" creationId="{00000000-0000-0000-0000-000000000000}"/>
          </ac:spMkLst>
        </pc:spChg>
        <pc:spChg chg="del mod">
          <ac:chgData name="Kristofer Carta" userId="a949ead7c4bcd18f" providerId="LiveId" clId="{FF8DEFF9-4627-4B00-964E-992DC734B985}" dt="2017-09-04T19:23:36.662" v="1068" actId="20577"/>
          <ac:spMkLst>
            <pc:docMk/>
            <pc:sldMk cId="789730599" sldId="392"/>
            <ac:spMk id="4" creationId="{00000000-0000-0000-0000-000000000000}"/>
          </ac:spMkLst>
        </pc:spChg>
        <pc:spChg chg="add mod">
          <ac:chgData name="Kristofer Carta" userId="a949ead7c4bcd18f" providerId="LiveId" clId="{FF8DEFF9-4627-4B00-964E-992DC734B985}" dt="2017-09-05T09:40:49.805" v="6522" actId="27636"/>
          <ac:spMkLst>
            <pc:docMk/>
            <pc:sldMk cId="789730599" sldId="392"/>
            <ac:spMk id="5" creationId="{C93076E8-3D0F-499F-9472-BEABB0498BE1}"/>
          </ac:spMkLst>
        </pc:spChg>
      </pc:sldChg>
      <pc:sldChg chg="modSp add">
        <pc:chgData name="Kristofer Carta" userId="a949ead7c4bcd18f" providerId="LiveId" clId="{FF8DEFF9-4627-4B00-964E-992DC734B985}" dt="2017-09-05T20:58:19.557" v="18297" actId="20577"/>
        <pc:sldMkLst>
          <pc:docMk/>
          <pc:sldMk cId="2228116044" sldId="393"/>
        </pc:sldMkLst>
        <pc:spChg chg="mod">
          <ac:chgData name="Kristofer Carta" userId="a949ead7c4bcd18f" providerId="LiveId" clId="{FF8DEFF9-4627-4B00-964E-992DC734B985}" dt="2017-09-05T20:49:44.038" v="18055" actId="20577"/>
          <ac:spMkLst>
            <pc:docMk/>
            <pc:sldMk cId="2228116044" sldId="393"/>
            <ac:spMk id="2" creationId="{B50B8798-DC63-4B7B-9282-CB5BB2C454BF}"/>
          </ac:spMkLst>
        </pc:spChg>
        <pc:spChg chg="mod">
          <ac:chgData name="Kristofer Carta" userId="a949ead7c4bcd18f" providerId="LiveId" clId="{FF8DEFF9-4627-4B00-964E-992DC734B985}" dt="2017-09-05T20:58:19.557" v="18297" actId="20577"/>
          <ac:spMkLst>
            <pc:docMk/>
            <pc:sldMk cId="2228116044" sldId="393"/>
            <ac:spMk id="3" creationId="{C38F677F-5E54-4956-B549-0933911FF3E4}"/>
          </ac:spMkLst>
        </pc:spChg>
      </pc:sldChg>
      <pc:sldChg chg="modSp add ord">
        <pc:chgData name="Kristofer Carta" userId="a949ead7c4bcd18f" providerId="LiveId" clId="{FF8DEFF9-4627-4B00-964E-992DC734B985}" dt="2017-09-05T20:49:35.132" v="18053" actId="20577"/>
        <pc:sldMkLst>
          <pc:docMk/>
          <pc:sldMk cId="1222279127" sldId="394"/>
        </pc:sldMkLst>
        <pc:spChg chg="mod">
          <ac:chgData name="Kristofer Carta" userId="a949ead7c4bcd18f" providerId="LiveId" clId="{FF8DEFF9-4627-4B00-964E-992DC734B985}" dt="2017-09-05T20:49:35.132" v="18053" actId="20577"/>
          <ac:spMkLst>
            <pc:docMk/>
            <pc:sldMk cId="1222279127" sldId="394"/>
            <ac:spMk id="2" creationId="{B50B8798-DC63-4B7B-9282-CB5BB2C454BF}"/>
          </ac:spMkLst>
        </pc:spChg>
        <pc:spChg chg="mod">
          <ac:chgData name="Kristofer Carta" userId="a949ead7c4bcd18f" providerId="LiveId" clId="{FF8DEFF9-4627-4B00-964E-992DC734B985}" dt="2017-09-05T20:47:34.618" v="17819" actId="20577"/>
          <ac:spMkLst>
            <pc:docMk/>
            <pc:sldMk cId="1222279127" sldId="394"/>
            <ac:spMk id="3" creationId="{C38F677F-5E54-4956-B549-0933911FF3E4}"/>
          </ac:spMkLst>
        </pc:spChg>
      </pc:sldChg>
      <pc:sldChg chg="addSp delSp modSp add">
        <pc:chgData name="Kristofer Carta" userId="a949ead7c4bcd18f" providerId="LiveId" clId="{FF8DEFF9-4627-4B00-964E-992DC734B985}" dt="2017-09-05T13:13:14.204" v="11303" actId="1076"/>
        <pc:sldMkLst>
          <pc:docMk/>
          <pc:sldMk cId="4113968212" sldId="395"/>
        </pc:sldMkLst>
        <pc:spChg chg="mod">
          <ac:chgData name="Kristofer Carta" userId="a949ead7c4bcd18f" providerId="LiveId" clId="{FF8DEFF9-4627-4B00-964E-992DC734B985}" dt="2017-09-04T19:35:30.669" v="1108" actId="20577"/>
          <ac:spMkLst>
            <pc:docMk/>
            <pc:sldMk cId="4113968212" sldId="395"/>
            <ac:spMk id="2" creationId="{00000000-0000-0000-0000-000000000000}"/>
          </ac:spMkLst>
        </pc:spChg>
        <pc:spChg chg="add mod">
          <ac:chgData name="Kristofer Carta" userId="a949ead7c4bcd18f" providerId="LiveId" clId="{FF8DEFF9-4627-4B00-964E-992DC734B985}" dt="2017-09-05T13:03:21.766" v="10964" actId="14100"/>
          <ac:spMkLst>
            <pc:docMk/>
            <pc:sldMk cId="4113968212" sldId="395"/>
            <ac:spMk id="3" creationId="{59816E3E-9C05-46E5-9650-F58126A7E63F}"/>
          </ac:spMkLst>
        </pc:spChg>
        <pc:spChg chg="add del mod">
          <ac:chgData name="Kristofer Carta" userId="a949ead7c4bcd18f" providerId="LiveId" clId="{FF8DEFF9-4627-4B00-964E-992DC734B985}" dt="2017-09-05T13:03:08.155" v="10958" actId="478"/>
          <ac:spMkLst>
            <pc:docMk/>
            <pc:sldMk cId="4113968212" sldId="395"/>
            <ac:spMk id="4" creationId="{C7B08470-CF8F-401D-BB70-9B5E4D764F48}"/>
          </ac:spMkLst>
        </pc:spChg>
        <pc:spChg chg="add mod">
          <ac:chgData name="Kristofer Carta" userId="a949ead7c4bcd18f" providerId="LiveId" clId="{FF8DEFF9-4627-4B00-964E-992DC734B985}" dt="2017-09-05T13:13:00.329" v="11300" actId="1076"/>
          <ac:spMkLst>
            <pc:docMk/>
            <pc:sldMk cId="4113968212" sldId="395"/>
            <ac:spMk id="7" creationId="{7775E908-41F6-4DB4-8F05-F5DCD2897406}"/>
          </ac:spMkLst>
        </pc:spChg>
        <pc:picChg chg="add del mod">
          <ac:chgData name="Kristofer Carta" userId="a949ead7c4bcd18f" providerId="LiveId" clId="{FF8DEFF9-4627-4B00-964E-992DC734B985}" dt="2017-09-05T13:01:34.057" v="10832" actId="1076"/>
          <ac:picMkLst>
            <pc:docMk/>
            <pc:sldMk cId="4113968212" sldId="395"/>
            <ac:picMk id="2050" creationId="{9933D011-C31B-4548-A8EE-AE1466013C5B}"/>
          </ac:picMkLst>
        </pc:picChg>
        <pc:picChg chg="add mod">
          <ac:chgData name="Kristofer Carta" userId="a949ead7c4bcd18f" providerId="LiveId" clId="{FF8DEFF9-4627-4B00-964E-992DC734B985}" dt="2017-09-05T13:13:14.204" v="11303" actId="1076"/>
          <ac:picMkLst>
            <pc:docMk/>
            <pc:sldMk cId="4113968212" sldId="395"/>
            <ac:picMk id="2052" creationId="{EB857092-C4AB-4C70-B548-02EEB829142A}"/>
          </ac:picMkLst>
        </pc:picChg>
      </pc:sldChg>
      <pc:sldChg chg="addSp modSp add">
        <pc:chgData name="Kristofer Carta" userId="a949ead7c4bcd18f" providerId="LiveId" clId="{FF8DEFF9-4627-4B00-964E-992DC734B985}" dt="2017-09-06T09:40:56.883" v="18363" actId="1076"/>
        <pc:sldMkLst>
          <pc:docMk/>
          <pc:sldMk cId="3631092921" sldId="396"/>
        </pc:sldMkLst>
        <pc:spChg chg="mod">
          <ac:chgData name="Kristofer Carta" userId="a949ead7c4bcd18f" providerId="LiveId" clId="{FF8DEFF9-4627-4B00-964E-992DC734B985}" dt="2017-09-05T13:14:45.756" v="11448" actId="26606"/>
          <ac:spMkLst>
            <pc:docMk/>
            <pc:sldMk cId="3631092921" sldId="396"/>
            <ac:spMk id="2" creationId="{00000000-0000-0000-0000-000000000000}"/>
          </ac:spMkLst>
        </pc:spChg>
        <pc:spChg chg="add mod">
          <ac:chgData name="Kristofer Carta" userId="a949ead7c4bcd18f" providerId="LiveId" clId="{FF8DEFF9-4627-4B00-964E-992DC734B985}" dt="2017-09-06T09:40:56.883" v="18363" actId="1076"/>
          <ac:spMkLst>
            <pc:docMk/>
            <pc:sldMk cId="3631092921" sldId="396"/>
            <ac:spMk id="3" creationId="{22EEF1A8-E484-497B-A934-839953EB9237}"/>
          </ac:spMkLst>
        </pc:spChg>
        <pc:spChg chg="add">
          <ac:chgData name="Kristofer Carta" userId="a949ead7c4bcd18f" providerId="LiveId" clId="{FF8DEFF9-4627-4B00-964E-992DC734B985}" dt="2017-09-05T13:14:45.756" v="11448" actId="26606"/>
          <ac:spMkLst>
            <pc:docMk/>
            <pc:sldMk cId="3631092921" sldId="396"/>
            <ac:spMk id="71" creationId="{00000000-0000-0000-0000-000000000000}"/>
          </ac:spMkLst>
        </pc:spChg>
        <pc:spChg chg="add">
          <ac:chgData name="Kristofer Carta" userId="a949ead7c4bcd18f" providerId="LiveId" clId="{FF8DEFF9-4627-4B00-964E-992DC734B985}" dt="2017-09-05T13:14:45.756" v="11448" actId="26606"/>
          <ac:spMkLst>
            <pc:docMk/>
            <pc:sldMk cId="3631092921" sldId="396"/>
            <ac:spMk id="73" creationId="{00000000-0000-0000-0000-000000000000}"/>
          </ac:spMkLst>
        </pc:spChg>
        <pc:picChg chg="add mod ord">
          <ac:chgData name="Kristofer Carta" userId="a949ead7c4bcd18f" providerId="LiveId" clId="{FF8DEFF9-4627-4B00-964E-992DC734B985}" dt="2017-09-05T13:14:45.756" v="11448" actId="26606"/>
          <ac:picMkLst>
            <pc:docMk/>
            <pc:sldMk cId="3631092921" sldId="396"/>
            <ac:picMk id="4098" creationId="{D2B9DAC1-9A04-473E-B2FE-476AAD38D9AF}"/>
          </ac:picMkLst>
        </pc:picChg>
      </pc:sldChg>
      <pc:sldChg chg="addSp modSp add">
        <pc:chgData name="Kristofer Carta" userId="a949ead7c4bcd18f" providerId="LiveId" clId="{FF8DEFF9-4627-4B00-964E-992DC734B985}" dt="2017-09-05T14:21:11.484" v="15606" actId="20577"/>
        <pc:sldMkLst>
          <pc:docMk/>
          <pc:sldMk cId="1514101641" sldId="397"/>
        </pc:sldMkLst>
        <pc:spChg chg="mod">
          <ac:chgData name="Kristofer Carta" userId="a949ead7c4bcd18f" providerId="LiveId" clId="{FF8DEFF9-4627-4B00-964E-992DC734B985}" dt="2017-09-05T13:27:13.593" v="12566" actId="20577"/>
          <ac:spMkLst>
            <pc:docMk/>
            <pc:sldMk cId="1514101641" sldId="397"/>
            <ac:spMk id="2" creationId="{00000000-0000-0000-0000-000000000000}"/>
          </ac:spMkLst>
        </pc:spChg>
        <pc:spChg chg="add mod">
          <ac:chgData name="Kristofer Carta" userId="a949ead7c4bcd18f" providerId="LiveId" clId="{FF8DEFF9-4627-4B00-964E-992DC734B985}" dt="2017-09-05T14:21:11.484" v="15606" actId="20577"/>
          <ac:spMkLst>
            <pc:docMk/>
            <pc:sldMk cId="1514101641" sldId="397"/>
            <ac:spMk id="3" creationId="{F6BF7C77-D206-4DD3-B0BA-D51171AFD51A}"/>
          </ac:spMkLst>
        </pc:spChg>
        <pc:picChg chg="add mod">
          <ac:chgData name="Kristofer Carta" userId="a949ead7c4bcd18f" providerId="LiveId" clId="{FF8DEFF9-4627-4B00-964E-992DC734B985}" dt="2017-09-05T14:20:05.395" v="15578" actId="1076"/>
          <ac:picMkLst>
            <pc:docMk/>
            <pc:sldMk cId="1514101641" sldId="397"/>
            <ac:picMk id="4" creationId="{4A8F646A-6CA8-496D-935D-5D808D859026}"/>
          </ac:picMkLst>
        </pc:picChg>
      </pc:sldChg>
      <pc:sldChg chg="modSp add del">
        <pc:chgData name="Kristofer Carta" userId="a949ead7c4bcd18f" providerId="LiveId" clId="{FF8DEFF9-4627-4B00-964E-992DC734B985}" dt="2017-09-04T19:36:06.530" v="1148" actId="2696"/>
        <pc:sldMkLst>
          <pc:docMk/>
          <pc:sldMk cId="2822659840" sldId="398"/>
        </pc:sldMkLst>
        <pc:spChg chg="mod">
          <ac:chgData name="Kristofer Carta" userId="a949ead7c4bcd18f" providerId="LiveId" clId="{FF8DEFF9-4627-4B00-964E-992DC734B985}" dt="2017-09-04T19:36:02.576" v="1147" actId="20577"/>
          <ac:spMkLst>
            <pc:docMk/>
            <pc:sldMk cId="2822659840" sldId="398"/>
            <ac:spMk id="2" creationId="{00000000-0000-0000-0000-000000000000}"/>
          </ac:spMkLst>
        </pc:spChg>
      </pc:sldChg>
      <pc:sldChg chg="addSp modSp add">
        <pc:chgData name="Kristofer Carta" userId="a949ead7c4bcd18f" providerId="LiveId" clId="{FF8DEFF9-4627-4B00-964E-992DC734B985}" dt="2017-09-05T14:05:27.201" v="15217" actId="113"/>
        <pc:sldMkLst>
          <pc:docMk/>
          <pc:sldMk cId="1297092951" sldId="399"/>
        </pc:sldMkLst>
        <pc:spChg chg="mod">
          <ac:chgData name="Kristofer Carta" userId="a949ead7c4bcd18f" providerId="LiveId" clId="{FF8DEFF9-4627-4B00-964E-992DC734B985}" dt="2017-09-05T13:42:24.377" v="13634" actId="20577"/>
          <ac:spMkLst>
            <pc:docMk/>
            <pc:sldMk cId="1297092951" sldId="399"/>
            <ac:spMk id="2" creationId="{00000000-0000-0000-0000-000000000000}"/>
          </ac:spMkLst>
        </pc:spChg>
        <pc:spChg chg="add mod">
          <ac:chgData name="Kristofer Carta" userId="a949ead7c4bcd18f" providerId="LiveId" clId="{FF8DEFF9-4627-4B00-964E-992DC734B985}" dt="2017-09-05T14:05:27.201" v="15217" actId="113"/>
          <ac:spMkLst>
            <pc:docMk/>
            <pc:sldMk cId="1297092951" sldId="399"/>
            <ac:spMk id="3" creationId="{CCCA5681-8A32-4B02-9E67-C824D6B1F9E6}"/>
          </ac:spMkLst>
        </pc:spChg>
      </pc:sldChg>
      <pc:sldChg chg="add del">
        <pc:chgData name="Kristofer Carta" userId="a949ead7c4bcd18f" providerId="LiveId" clId="{FF8DEFF9-4627-4B00-964E-992DC734B985}" dt="2017-09-04T19:36:19.804" v="1173" actId="2696"/>
        <pc:sldMkLst>
          <pc:docMk/>
          <pc:sldMk cId="802616551" sldId="400"/>
        </pc:sldMkLst>
      </pc:sldChg>
      <pc:sldChg chg="modSp add">
        <pc:chgData name="Kristofer Carta" userId="a949ead7c4bcd18f" providerId="LiveId" clId="{FF8DEFF9-4627-4B00-964E-992DC734B985}" dt="2017-09-06T10:00:13.098" v="18785" actId="20577"/>
        <pc:sldMkLst>
          <pc:docMk/>
          <pc:sldMk cId="2147816326" sldId="400"/>
        </pc:sldMkLst>
        <pc:spChg chg="mod">
          <ac:chgData name="Kristofer Carta" userId="a949ead7c4bcd18f" providerId="LiveId" clId="{FF8DEFF9-4627-4B00-964E-992DC734B985}" dt="2017-09-05T20:58:37.657" v="18299" actId="20577"/>
          <ac:spMkLst>
            <pc:docMk/>
            <pc:sldMk cId="2147816326" sldId="400"/>
            <ac:spMk id="2" creationId="{B50B8798-DC63-4B7B-9282-CB5BB2C454BF}"/>
          </ac:spMkLst>
        </pc:spChg>
        <pc:spChg chg="mod">
          <ac:chgData name="Kristofer Carta" userId="a949ead7c4bcd18f" providerId="LiveId" clId="{FF8DEFF9-4627-4B00-964E-992DC734B985}" dt="2017-09-06T10:00:13.098" v="18785" actId="20577"/>
          <ac:spMkLst>
            <pc:docMk/>
            <pc:sldMk cId="2147816326" sldId="400"/>
            <ac:spMk id="3" creationId="{C38F677F-5E54-4956-B549-0933911FF3E4}"/>
          </ac:spMkLst>
        </pc:spChg>
      </pc:sldChg>
      <pc:sldChg chg="modSp add">
        <pc:chgData name="Kristofer Carta" userId="a949ead7c4bcd18f" providerId="LiveId" clId="{FF8DEFF9-4627-4B00-964E-992DC734B985}" dt="2017-09-06T10:00:18.602" v="18787" actId="20577"/>
        <pc:sldMkLst>
          <pc:docMk/>
          <pc:sldMk cId="1835895847" sldId="401"/>
        </pc:sldMkLst>
        <pc:spChg chg="mod">
          <ac:chgData name="Kristofer Carta" userId="a949ead7c4bcd18f" providerId="LiveId" clId="{FF8DEFF9-4627-4B00-964E-992DC734B985}" dt="2017-09-05T20:58:42.904" v="18301" actId="20577"/>
          <ac:spMkLst>
            <pc:docMk/>
            <pc:sldMk cId="1835895847" sldId="401"/>
            <ac:spMk id="2" creationId="{B50B8798-DC63-4B7B-9282-CB5BB2C454BF}"/>
          </ac:spMkLst>
        </pc:spChg>
        <pc:spChg chg="mod">
          <ac:chgData name="Kristofer Carta" userId="a949ead7c4bcd18f" providerId="LiveId" clId="{FF8DEFF9-4627-4B00-964E-992DC734B985}" dt="2017-09-06T10:00:18.602" v="18787" actId="20577"/>
          <ac:spMkLst>
            <pc:docMk/>
            <pc:sldMk cId="1835895847" sldId="401"/>
            <ac:spMk id="3" creationId="{C38F677F-5E54-4956-B549-0933911FF3E4}"/>
          </ac:spMkLst>
        </pc:spChg>
      </pc:sldChg>
      <pc:sldChg chg="addSp modSp add del">
        <pc:chgData name="Kristofer Carta" userId="a949ead7c4bcd18f" providerId="LiveId" clId="{FF8DEFF9-4627-4B00-964E-992DC734B985}" dt="2017-09-04T20:21:28.700" v="3041" actId="2696"/>
        <pc:sldMkLst>
          <pc:docMk/>
          <pc:sldMk cId="2509191597" sldId="402"/>
        </pc:sldMkLst>
        <pc:spChg chg="mod">
          <ac:chgData name="Kristofer Carta" userId="a949ead7c4bcd18f" providerId="LiveId" clId="{FF8DEFF9-4627-4B00-964E-992DC734B985}" dt="2017-09-04T19:40:00.723" v="1599" actId="20577"/>
          <ac:spMkLst>
            <pc:docMk/>
            <pc:sldMk cId="2509191597" sldId="402"/>
            <ac:spMk id="2" creationId="{00000000-0000-0000-0000-000000000000}"/>
          </ac:spMkLst>
        </pc:spChg>
        <pc:spChg chg="add mod">
          <ac:chgData name="Kristofer Carta" userId="a949ead7c4bcd18f" providerId="LiveId" clId="{FF8DEFF9-4627-4B00-964E-992DC734B985}" dt="2017-09-04T20:09:15.358" v="2471" actId="20577"/>
          <ac:spMkLst>
            <pc:docMk/>
            <pc:sldMk cId="2509191597" sldId="402"/>
            <ac:spMk id="3" creationId="{7BD2CC97-C82B-40C1-9122-1AB0118BFF36}"/>
          </ac:spMkLst>
        </pc:spChg>
      </pc:sldChg>
      <pc:sldChg chg="addSp delSp modSp add">
        <pc:chgData name="Kristofer Carta" userId="a949ead7c4bcd18f" providerId="LiveId" clId="{FF8DEFF9-4627-4B00-964E-992DC734B985}" dt="2017-09-05T10:53:15.783" v="7995" actId="20577"/>
        <pc:sldMkLst>
          <pc:docMk/>
          <pc:sldMk cId="4047141081" sldId="403"/>
        </pc:sldMkLst>
        <pc:spChg chg="mod">
          <ac:chgData name="Kristofer Carta" userId="a949ead7c4bcd18f" providerId="LiveId" clId="{FF8DEFF9-4627-4B00-964E-992DC734B985}" dt="2017-09-04T20:18:50.211" v="2917" actId="20577"/>
          <ac:spMkLst>
            <pc:docMk/>
            <pc:sldMk cId="4047141081" sldId="403"/>
            <ac:spMk id="2" creationId="{00000000-0000-0000-0000-000000000000}"/>
          </ac:spMkLst>
        </pc:spChg>
        <pc:spChg chg="add mod">
          <ac:chgData name="Kristofer Carta" userId="a949ead7c4bcd18f" providerId="LiveId" clId="{FF8DEFF9-4627-4B00-964E-992DC734B985}" dt="2017-09-05T10:53:15.783" v="7995" actId="20577"/>
          <ac:spMkLst>
            <pc:docMk/>
            <pc:sldMk cId="4047141081" sldId="403"/>
            <ac:spMk id="3" creationId="{90B08A2A-F483-40B4-A45F-7DF9979501A6}"/>
          </ac:spMkLst>
        </pc:spChg>
        <pc:spChg chg="add del">
          <ac:chgData name="Kristofer Carta" userId="a949ead7c4bcd18f" providerId="LiveId" clId="{FF8DEFF9-4627-4B00-964E-992DC734B985}" dt="2017-09-04T20:17:36.310" v="2824" actId="26606"/>
          <ac:spMkLst>
            <pc:docMk/>
            <pc:sldMk cId="4047141081" sldId="403"/>
            <ac:spMk id="6" creationId="{00000000-0000-0000-0000-000000000000}"/>
          </ac:spMkLst>
        </pc:spChg>
        <pc:spChg chg="add">
          <ac:chgData name="Kristofer Carta" userId="a949ead7c4bcd18f" providerId="LiveId" clId="{FF8DEFF9-4627-4B00-964E-992DC734B985}" dt="2017-09-04T20:18:05.206" v="2834" actId="26606"/>
          <ac:spMkLst>
            <pc:docMk/>
            <pc:sldMk cId="4047141081" sldId="403"/>
            <ac:spMk id="7" creationId="{00000000-0000-0000-0000-000000000000}"/>
          </ac:spMkLst>
        </pc:spChg>
        <pc:spChg chg="add del">
          <ac:chgData name="Kristofer Carta" userId="a949ead7c4bcd18f" providerId="LiveId" clId="{FF8DEFF9-4627-4B00-964E-992DC734B985}" dt="2017-09-04T20:17:37.206" v="2826" actId="26606"/>
          <ac:spMkLst>
            <pc:docMk/>
            <pc:sldMk cId="4047141081" sldId="403"/>
            <ac:spMk id="8" creationId="{00000000-0000-0000-0000-000000000000}"/>
          </ac:spMkLst>
        </pc:spChg>
        <pc:spChg chg="add del">
          <ac:chgData name="Kristofer Carta" userId="a949ead7c4bcd18f" providerId="LiveId" clId="{FF8DEFF9-4627-4B00-964E-992DC734B985}" dt="2017-09-04T20:17:22.575" v="2816" actId="26606"/>
          <ac:spMkLst>
            <pc:docMk/>
            <pc:sldMk cId="4047141081" sldId="403"/>
            <ac:spMk id="9" creationId="{00000000-0000-0000-0000-000000000000}"/>
          </ac:spMkLst>
        </pc:spChg>
        <pc:spChg chg="add del">
          <ac:chgData name="Kristofer Carta" userId="a949ead7c4bcd18f" providerId="LiveId" clId="{FF8DEFF9-4627-4B00-964E-992DC734B985}" dt="2017-09-04T20:17:37.728" v="2828" actId="26606"/>
          <ac:spMkLst>
            <pc:docMk/>
            <pc:sldMk cId="4047141081" sldId="403"/>
            <ac:spMk id="10" creationId="{00000000-0000-0000-0000-000000000000}"/>
          </ac:spMkLst>
        </pc:spChg>
        <pc:spChg chg="add">
          <ac:chgData name="Kristofer Carta" userId="a949ead7c4bcd18f" providerId="LiveId" clId="{FF8DEFF9-4627-4B00-964E-992DC734B985}" dt="2017-09-04T20:18:05.206" v="2834" actId="26606"/>
          <ac:spMkLst>
            <pc:docMk/>
            <pc:sldMk cId="4047141081" sldId="403"/>
            <ac:spMk id="12" creationId="{00000000-0000-0000-0000-000000000000}"/>
          </ac:spMkLst>
        </pc:spChg>
        <pc:spChg chg="add del">
          <ac:chgData name="Kristofer Carta" userId="a949ead7c4bcd18f" providerId="LiveId" clId="{FF8DEFF9-4627-4B00-964E-992DC734B985}" dt="2017-09-04T20:17:23.445" v="2818" actId="26606"/>
          <ac:spMkLst>
            <pc:docMk/>
            <pc:sldMk cId="4047141081" sldId="403"/>
            <ac:spMk id="13" creationId="{00000000-0000-0000-0000-000000000000}"/>
          </ac:spMkLst>
        </pc:spChg>
        <pc:spChg chg="add del">
          <ac:chgData name="Kristofer Carta" userId="a949ead7c4bcd18f" providerId="LiveId" clId="{FF8DEFF9-4627-4B00-964E-992DC734B985}" dt="2017-09-04T20:17:31.148" v="2820" actId="26606"/>
          <ac:spMkLst>
            <pc:docMk/>
            <pc:sldMk cId="4047141081" sldId="403"/>
            <ac:spMk id="15" creationId="{00000000-0000-0000-0000-000000000000}"/>
          </ac:spMkLst>
        </pc:spChg>
        <pc:picChg chg="add mod ord">
          <ac:chgData name="Kristofer Carta" userId="a949ead7c4bcd18f" providerId="LiveId" clId="{FF8DEFF9-4627-4B00-964E-992DC734B985}" dt="2017-09-04T20:18:05.206" v="2834" actId="26606"/>
          <ac:picMkLst>
            <pc:docMk/>
            <pc:sldMk cId="4047141081" sldId="403"/>
            <ac:picMk id="4" creationId="{C46E7F76-FF28-4BDD-9903-86D3527DAC98}"/>
          </ac:picMkLst>
        </pc:picChg>
        <pc:cxnChg chg="add del">
          <ac:chgData name="Kristofer Carta" userId="a949ead7c4bcd18f" providerId="LiveId" clId="{FF8DEFF9-4627-4B00-964E-992DC734B985}" dt="2017-09-04T20:17:22.575" v="2816" actId="26606"/>
          <ac:cxnSpMkLst>
            <pc:docMk/>
            <pc:sldMk cId="4047141081" sldId="403"/>
            <ac:cxnSpMk id="11" creationId="{00000000-0000-0000-0000-000000000000}"/>
          </ac:cxnSpMkLst>
        </pc:cxnChg>
      </pc:sldChg>
      <pc:sldChg chg="modSp add">
        <pc:chgData name="Kristofer Carta" userId="a949ead7c4bcd18f" providerId="LiveId" clId="{FF8DEFF9-4627-4B00-964E-992DC734B985}" dt="2017-09-04T20:45:26.814" v="5424" actId="20577"/>
        <pc:sldMkLst>
          <pc:docMk/>
          <pc:sldMk cId="2750432455" sldId="404"/>
        </pc:sldMkLst>
        <pc:spChg chg="mod">
          <ac:chgData name="Kristofer Carta" userId="a949ead7c4bcd18f" providerId="LiveId" clId="{FF8DEFF9-4627-4B00-964E-992DC734B985}" dt="2017-09-04T20:06:59.968" v="2224" actId="20577"/>
          <ac:spMkLst>
            <pc:docMk/>
            <pc:sldMk cId="2750432455" sldId="404"/>
            <ac:spMk id="2" creationId="{00000000-0000-0000-0000-000000000000}"/>
          </ac:spMkLst>
        </pc:spChg>
        <pc:spChg chg="mod">
          <ac:chgData name="Kristofer Carta" userId="a949ead7c4bcd18f" providerId="LiveId" clId="{FF8DEFF9-4627-4B00-964E-992DC734B985}" dt="2017-09-04T20:45:26.814" v="5424" actId="20577"/>
          <ac:spMkLst>
            <pc:docMk/>
            <pc:sldMk cId="2750432455" sldId="404"/>
            <ac:spMk id="5" creationId="{5ECF8584-6385-47A1-8667-65E64C8474B7}"/>
          </ac:spMkLst>
        </pc:spChg>
      </pc:sldChg>
      <pc:sldChg chg="addSp delSp modSp add del ord">
        <pc:chgData name="Kristofer Carta" userId="a949ead7c4bcd18f" providerId="LiveId" clId="{FF8DEFF9-4627-4B00-964E-992DC734B985}" dt="2017-09-05T14:54:31.596" v="15741" actId="478"/>
        <pc:sldMkLst>
          <pc:docMk/>
          <pc:sldMk cId="2400912795" sldId="405"/>
        </pc:sldMkLst>
        <pc:spChg chg="mod">
          <ac:chgData name="Kristofer Carta" userId="a949ead7c4bcd18f" providerId="LiveId" clId="{FF8DEFF9-4627-4B00-964E-992DC734B985}" dt="2017-09-04T20:21:07.184" v="3033" actId="20577"/>
          <ac:spMkLst>
            <pc:docMk/>
            <pc:sldMk cId="2400912795" sldId="405"/>
            <ac:spMk id="2" creationId="{00000000-0000-0000-0000-000000000000}"/>
          </ac:spMkLst>
        </pc:spChg>
        <pc:spChg chg="mod">
          <ac:chgData name="Kristofer Carta" userId="a949ead7c4bcd18f" providerId="LiveId" clId="{FF8DEFF9-4627-4B00-964E-992DC734B985}" dt="2017-09-05T10:52:15.176" v="7964" actId="20577"/>
          <ac:spMkLst>
            <pc:docMk/>
            <pc:sldMk cId="2400912795" sldId="405"/>
            <ac:spMk id="3" creationId="{90B08A2A-F483-40B4-A45F-7DF9979501A6}"/>
          </ac:spMkLst>
        </pc:spChg>
        <pc:spChg chg="add mod">
          <ac:chgData name="Kristofer Carta" userId="a949ead7c4bcd18f" providerId="LiveId" clId="{FF8DEFF9-4627-4B00-964E-992DC734B985}" dt="2017-09-04T20:20:58.383" v="3023" actId="20577"/>
          <ac:spMkLst>
            <pc:docMk/>
            <pc:sldMk cId="2400912795" sldId="405"/>
            <ac:spMk id="5" creationId="{18FC367E-A71D-49E1-A888-DEF272E87276}"/>
          </ac:spMkLst>
        </pc:spChg>
        <pc:picChg chg="del">
          <ac:chgData name="Kristofer Carta" userId="a949ead7c4bcd18f" providerId="LiveId" clId="{FF8DEFF9-4627-4B00-964E-992DC734B985}" dt="2017-09-05T14:54:31.596" v="15741" actId="478"/>
          <ac:picMkLst>
            <pc:docMk/>
            <pc:sldMk cId="2400912795" sldId="405"/>
            <ac:picMk id="4" creationId="{C46E7F76-FF28-4BDD-9903-86D3527DAC98}"/>
          </ac:picMkLst>
        </pc:picChg>
      </pc:sldChg>
      <pc:sldChg chg="addSp delSp modSp add del ord">
        <pc:chgData name="Kristofer Carta" userId="a949ead7c4bcd18f" providerId="LiveId" clId="{FF8DEFF9-4627-4B00-964E-992DC734B985}" dt="2017-09-05T14:35:41.981" v="15613" actId="2696"/>
        <pc:sldMkLst>
          <pc:docMk/>
          <pc:sldMk cId="4269522236" sldId="406"/>
        </pc:sldMkLst>
        <pc:spChg chg="mod">
          <ac:chgData name="Kristofer Carta" userId="a949ead7c4bcd18f" providerId="LiveId" clId="{FF8DEFF9-4627-4B00-964E-992DC734B985}" dt="2017-09-05T12:18:13.992" v="8289" actId="20577"/>
          <ac:spMkLst>
            <pc:docMk/>
            <pc:sldMk cId="4269522236" sldId="406"/>
            <ac:spMk id="2" creationId="{00000000-0000-0000-0000-000000000000}"/>
          </ac:spMkLst>
        </pc:spChg>
        <pc:spChg chg="add del mod">
          <ac:chgData name="Kristofer Carta" userId="a949ead7c4bcd18f" providerId="LiveId" clId="{FF8DEFF9-4627-4B00-964E-992DC734B985}" dt="2017-09-05T12:36:15.559" v="10350" actId="20577"/>
          <ac:spMkLst>
            <pc:docMk/>
            <pc:sldMk cId="4269522236" sldId="406"/>
            <ac:spMk id="4" creationId="{00000000-0000-0000-0000-000000000000}"/>
          </ac:spMkLst>
        </pc:spChg>
        <pc:picChg chg="del">
          <ac:chgData name="Kristofer Carta" userId="a949ead7c4bcd18f" providerId="LiveId" clId="{FF8DEFF9-4627-4B00-964E-992DC734B985}" dt="2017-09-05T12:24:10.110" v="8794" actId="478"/>
          <ac:picMkLst>
            <pc:docMk/>
            <pc:sldMk cId="4269522236" sldId="406"/>
            <ac:picMk id="3" creationId="{00000000-0000-0000-0000-000000000000}"/>
          </ac:picMkLst>
        </pc:picChg>
      </pc:sldChg>
      <pc:sldChg chg="delSp modSp add del">
        <pc:chgData name="Kristofer Carta" userId="a949ead7c4bcd18f" providerId="LiveId" clId="{FF8DEFF9-4627-4B00-964E-992DC734B985}" dt="2017-09-05T14:35:41.912" v="15607" actId="2696"/>
        <pc:sldMkLst>
          <pc:docMk/>
          <pc:sldMk cId="734104792" sldId="407"/>
        </pc:sldMkLst>
        <pc:spChg chg="mod">
          <ac:chgData name="Kristofer Carta" userId="a949ead7c4bcd18f" providerId="LiveId" clId="{FF8DEFF9-4627-4B00-964E-992DC734B985}" dt="2017-09-05T12:41:34.468" v="10369" actId="20577"/>
          <ac:spMkLst>
            <pc:docMk/>
            <pc:sldMk cId="734104792" sldId="407"/>
            <ac:spMk id="2" creationId="{00000000-0000-0000-0000-000000000000}"/>
          </ac:spMkLst>
        </pc:spChg>
        <pc:spChg chg="mod">
          <ac:chgData name="Kristofer Carta" userId="a949ead7c4bcd18f" providerId="LiveId" clId="{FF8DEFF9-4627-4B00-964E-992DC734B985}" dt="2017-09-05T12:46:43.945" v="10435" actId="2696"/>
          <ac:spMkLst>
            <pc:docMk/>
            <pc:sldMk cId="734104792" sldId="407"/>
            <ac:spMk id="4" creationId="{00000000-0000-0000-0000-000000000000}"/>
          </ac:spMkLst>
        </pc:spChg>
        <pc:picChg chg="del">
          <ac:chgData name="Kristofer Carta" userId="a949ead7c4bcd18f" providerId="LiveId" clId="{FF8DEFF9-4627-4B00-964E-992DC734B985}" dt="2017-09-05T12:35:36.310" v="10310" actId="478"/>
          <ac:picMkLst>
            <pc:docMk/>
            <pc:sldMk cId="734104792" sldId="407"/>
            <ac:picMk id="3" creationId="{00000000-0000-0000-0000-000000000000}"/>
          </ac:picMkLst>
        </pc:picChg>
      </pc:sldChg>
      <pc:sldChg chg="addSp delSp modSp add del">
        <pc:chgData name="Kristofer Carta" userId="a949ead7c4bcd18f" providerId="LiveId" clId="{FF8DEFF9-4627-4B00-964E-992DC734B985}" dt="2017-09-05T14:35:41.942" v="15609" actId="2696"/>
        <pc:sldMkLst>
          <pc:docMk/>
          <pc:sldMk cId="543816133" sldId="408"/>
        </pc:sldMkLst>
        <pc:spChg chg="mod">
          <ac:chgData name="Kristofer Carta" userId="a949ead7c4bcd18f" providerId="LiveId" clId="{FF8DEFF9-4627-4B00-964E-992DC734B985}" dt="2017-09-05T12:19:51.777" v="8302" actId="20577"/>
          <ac:spMkLst>
            <pc:docMk/>
            <pc:sldMk cId="543816133" sldId="408"/>
            <ac:spMk id="2" creationId="{00000000-0000-0000-0000-000000000000}"/>
          </ac:spMkLst>
        </pc:spChg>
        <pc:spChg chg="mod">
          <ac:chgData name="Kristofer Carta" userId="a949ead7c4bcd18f" providerId="LiveId" clId="{FF8DEFF9-4627-4B00-964E-992DC734B985}" dt="2017-09-05T12:28:14.187" v="9607" actId="14100"/>
          <ac:spMkLst>
            <pc:docMk/>
            <pc:sldMk cId="543816133" sldId="408"/>
            <ac:spMk id="4" creationId="{00000000-0000-0000-0000-000000000000}"/>
          </ac:spMkLst>
        </pc:spChg>
        <pc:picChg chg="add del">
          <ac:chgData name="Kristofer Carta" userId="a949ead7c4bcd18f" providerId="LiveId" clId="{FF8DEFF9-4627-4B00-964E-992DC734B985}" dt="2017-09-05T12:46:59.268" v="10438" actId="478"/>
          <ac:picMkLst>
            <pc:docMk/>
            <pc:sldMk cId="543816133" sldId="408"/>
            <ac:picMk id="3" creationId="{00000000-0000-0000-0000-000000000000}"/>
          </ac:picMkLst>
        </pc:picChg>
      </pc:sldChg>
      <pc:sldChg chg="delSp modSp add del">
        <pc:chgData name="Kristofer Carta" userId="a949ead7c4bcd18f" providerId="LiveId" clId="{FF8DEFF9-4627-4B00-964E-992DC734B985}" dt="2017-09-05T14:35:41.953" v="15610" actId="2696"/>
        <pc:sldMkLst>
          <pc:docMk/>
          <pc:sldMk cId="484925654" sldId="409"/>
        </pc:sldMkLst>
        <pc:spChg chg="mod">
          <ac:chgData name="Kristofer Carta" userId="a949ead7c4bcd18f" providerId="LiveId" clId="{FF8DEFF9-4627-4B00-964E-992DC734B985}" dt="2017-09-05T12:20:07.856" v="8314" actId="20577"/>
          <ac:spMkLst>
            <pc:docMk/>
            <pc:sldMk cId="484925654" sldId="409"/>
            <ac:spMk id="2" creationId="{00000000-0000-0000-0000-000000000000}"/>
          </ac:spMkLst>
        </pc:spChg>
        <pc:spChg chg="mod">
          <ac:chgData name="Kristofer Carta" userId="a949ead7c4bcd18f" providerId="LiveId" clId="{FF8DEFF9-4627-4B00-964E-992DC734B985}" dt="2017-09-05T12:27:18.926" v="9361" actId="14100"/>
          <ac:spMkLst>
            <pc:docMk/>
            <pc:sldMk cId="484925654" sldId="409"/>
            <ac:spMk id="4" creationId="{00000000-0000-0000-0000-000000000000}"/>
          </ac:spMkLst>
        </pc:spChg>
        <pc:picChg chg="del">
          <ac:chgData name="Kristofer Carta" userId="a949ead7c4bcd18f" providerId="LiveId" clId="{FF8DEFF9-4627-4B00-964E-992DC734B985}" dt="2017-09-05T12:27:22.557" v="9362" actId="478"/>
          <ac:picMkLst>
            <pc:docMk/>
            <pc:sldMk cId="484925654" sldId="409"/>
            <ac:picMk id="3" creationId="{00000000-0000-0000-0000-000000000000}"/>
          </ac:picMkLst>
        </pc:picChg>
      </pc:sldChg>
      <pc:sldChg chg="add del">
        <pc:chgData name="Kristofer Carta" userId="a949ead7c4bcd18f" providerId="LiveId" clId="{FF8DEFF9-4627-4B00-964E-992DC734B985}" dt="2017-09-05T12:21:17.579" v="8327" actId="2696"/>
        <pc:sldMkLst>
          <pc:docMk/>
          <pc:sldMk cId="1698524997" sldId="410"/>
        </pc:sldMkLst>
      </pc:sldChg>
      <pc:sldChg chg="delSp modSp add del">
        <pc:chgData name="Kristofer Carta" userId="a949ead7c4bcd18f" providerId="LiveId" clId="{FF8DEFF9-4627-4B00-964E-992DC734B985}" dt="2017-09-05T14:35:41.975" v="15612" actId="2696"/>
        <pc:sldMkLst>
          <pc:docMk/>
          <pc:sldMk cId="3260293087" sldId="411"/>
        </pc:sldMkLst>
        <pc:spChg chg="mod">
          <ac:chgData name="Kristofer Carta" userId="a949ead7c4bcd18f" providerId="LiveId" clId="{FF8DEFF9-4627-4B00-964E-992DC734B985}" dt="2017-09-05T12:21:08.264" v="8326" actId="20577"/>
          <ac:spMkLst>
            <pc:docMk/>
            <pc:sldMk cId="3260293087" sldId="411"/>
            <ac:spMk id="2" creationId="{00000000-0000-0000-0000-000000000000}"/>
          </ac:spMkLst>
        </pc:spChg>
        <pc:spChg chg="mod">
          <ac:chgData name="Kristofer Carta" userId="a949ead7c4bcd18f" providerId="LiveId" clId="{FF8DEFF9-4627-4B00-964E-992DC734B985}" dt="2017-09-05T12:26:09.333" v="9088" actId="1076"/>
          <ac:spMkLst>
            <pc:docMk/>
            <pc:sldMk cId="3260293087" sldId="411"/>
            <ac:spMk id="4" creationId="{00000000-0000-0000-0000-000000000000}"/>
          </ac:spMkLst>
        </pc:spChg>
        <pc:picChg chg="del">
          <ac:chgData name="Kristofer Carta" userId="a949ead7c4bcd18f" providerId="LiveId" clId="{FF8DEFF9-4627-4B00-964E-992DC734B985}" dt="2017-09-05T12:26:11.485" v="9089" actId="478"/>
          <ac:picMkLst>
            <pc:docMk/>
            <pc:sldMk cId="3260293087" sldId="411"/>
            <ac:picMk id="3" creationId="{00000000-0000-0000-0000-000000000000}"/>
          </ac:picMkLst>
        </pc:picChg>
      </pc:sldChg>
      <pc:sldChg chg="modSp add del">
        <pc:chgData name="Kristofer Carta" userId="a949ead7c4bcd18f" providerId="LiveId" clId="{FF8DEFF9-4627-4B00-964E-992DC734B985}" dt="2017-09-05T14:35:41.967" v="15611" actId="2696"/>
        <pc:sldMkLst>
          <pc:docMk/>
          <pc:sldMk cId="44648346" sldId="412"/>
        </pc:sldMkLst>
        <pc:spChg chg="mod">
          <ac:chgData name="Kristofer Carta" userId="a949ead7c4bcd18f" providerId="LiveId" clId="{FF8DEFF9-4627-4B00-964E-992DC734B985}" dt="2017-09-05T12:28:28.359" v="9612" actId="20577"/>
          <ac:spMkLst>
            <pc:docMk/>
            <pc:sldMk cId="44648346" sldId="412"/>
            <ac:spMk id="2" creationId="{00000000-0000-0000-0000-000000000000}"/>
          </ac:spMkLst>
        </pc:spChg>
        <pc:spChg chg="mod">
          <ac:chgData name="Kristofer Carta" userId="a949ead7c4bcd18f" providerId="LiveId" clId="{FF8DEFF9-4627-4B00-964E-992DC734B985}" dt="2017-09-05T12:30:51.191" v="9905" actId="14100"/>
          <ac:spMkLst>
            <pc:docMk/>
            <pc:sldMk cId="44648346" sldId="412"/>
            <ac:spMk id="4" creationId="{00000000-0000-0000-0000-000000000000}"/>
          </ac:spMkLst>
        </pc:spChg>
      </pc:sldChg>
      <pc:sldChg chg="add del">
        <pc:chgData name="Kristofer Carta" userId="a949ead7c4bcd18f" providerId="LiveId" clId="{FF8DEFF9-4627-4B00-964E-992DC734B985}" dt="2017-09-05T14:35:41.933" v="15608" actId="2696"/>
        <pc:sldMkLst>
          <pc:docMk/>
          <pc:sldMk cId="3613241003" sldId="413"/>
        </pc:sldMkLst>
      </pc:sldChg>
      <pc:sldChg chg="add del">
        <pc:chgData name="Kristofer Carta" userId="a949ead7c4bcd18f" providerId="LiveId" clId="{FF8DEFF9-4627-4B00-964E-992DC734B985}" dt="2017-09-05T14:36:10.549" v="15615" actId="2696"/>
        <pc:sldMkLst>
          <pc:docMk/>
          <pc:sldMk cId="2166556710" sldId="414"/>
        </pc:sldMkLst>
      </pc:sldChg>
      <pc:sldChg chg="add del">
        <pc:chgData name="Kristofer Carta" userId="a949ead7c4bcd18f" providerId="LiveId" clId="{FF8DEFF9-4627-4B00-964E-992DC734B985}" dt="2017-09-05T14:36:10.557" v="15616" actId="2696"/>
        <pc:sldMkLst>
          <pc:docMk/>
          <pc:sldMk cId="3851098676" sldId="415"/>
        </pc:sldMkLst>
      </pc:sldChg>
      <pc:sldChg chg="add del">
        <pc:chgData name="Kristofer Carta" userId="a949ead7c4bcd18f" providerId="LiveId" clId="{FF8DEFF9-4627-4B00-964E-992DC734B985}" dt="2017-09-05T14:36:10.573" v="15617" actId="2696"/>
        <pc:sldMkLst>
          <pc:docMk/>
          <pc:sldMk cId="773443196" sldId="416"/>
        </pc:sldMkLst>
      </pc:sldChg>
      <pc:sldChg chg="add del">
        <pc:chgData name="Kristofer Carta" userId="a949ead7c4bcd18f" providerId="LiveId" clId="{FF8DEFF9-4627-4B00-964E-992DC734B985}" dt="2017-09-05T14:36:10.581" v="15618" actId="2696"/>
        <pc:sldMkLst>
          <pc:docMk/>
          <pc:sldMk cId="1511532595" sldId="417"/>
        </pc:sldMkLst>
      </pc:sldChg>
      <pc:sldChg chg="add del">
        <pc:chgData name="Kristofer Carta" userId="a949ead7c4bcd18f" providerId="LiveId" clId="{FF8DEFF9-4627-4B00-964E-992DC734B985}" dt="2017-09-05T14:36:10.592" v="15619" actId="2696"/>
        <pc:sldMkLst>
          <pc:docMk/>
          <pc:sldMk cId="371092909" sldId="418"/>
        </pc:sldMkLst>
      </pc:sldChg>
      <pc:sldChg chg="add del">
        <pc:chgData name="Kristofer Carta" userId="a949ead7c4bcd18f" providerId="LiveId" clId="{FF8DEFF9-4627-4B00-964E-992DC734B985}" dt="2017-09-05T14:36:10.607" v="15620" actId="2696"/>
        <pc:sldMkLst>
          <pc:docMk/>
          <pc:sldMk cId="3989739411" sldId="419"/>
        </pc:sldMkLst>
      </pc:sldChg>
      <pc:sldChg chg="add del">
        <pc:chgData name="Kristofer Carta" userId="a949ead7c4bcd18f" providerId="LiveId" clId="{FF8DEFF9-4627-4B00-964E-992DC734B985}" dt="2017-09-05T14:36:10.615" v="15621" actId="2696"/>
        <pc:sldMkLst>
          <pc:docMk/>
          <pc:sldMk cId="3826583052" sldId="420"/>
        </pc:sldMkLst>
      </pc:sldChg>
      <pc:sldChg chg="add del">
        <pc:chgData name="Kristofer Carta" userId="a949ead7c4bcd18f" providerId="LiveId" clId="{FF8DEFF9-4627-4B00-964E-992DC734B985}" dt="2017-09-05T12:57:43.350" v="10823" actId="20577"/>
        <pc:sldMkLst>
          <pc:docMk/>
          <pc:sldMk cId="3912823283" sldId="420"/>
        </pc:sldMkLst>
      </pc:sldChg>
      <pc:sldChg chg="add del">
        <pc:chgData name="Kristofer Carta" userId="a949ead7c4bcd18f" providerId="LiveId" clId="{FF8DEFF9-4627-4B00-964E-992DC734B985}" dt="2017-09-05T12:57:43.350" v="10823" actId="20577"/>
        <pc:sldMkLst>
          <pc:docMk/>
          <pc:sldMk cId="206038383" sldId="421"/>
        </pc:sldMkLst>
      </pc:sldChg>
      <pc:sldChg chg="add del">
        <pc:chgData name="Kristofer Carta" userId="a949ead7c4bcd18f" providerId="LiveId" clId="{FF8DEFF9-4627-4B00-964E-992DC734B985}" dt="2017-09-05T14:36:10.622" v="15622" actId="2696"/>
        <pc:sldMkLst>
          <pc:docMk/>
          <pc:sldMk cId="829846919" sldId="421"/>
        </pc:sldMkLst>
      </pc:sldChg>
      <pc:sldChg chg="addSp delSp modSp add ord">
        <pc:chgData name="Kristofer Carta" userId="a949ead7c4bcd18f" providerId="LiveId" clId="{FF8DEFF9-4627-4B00-964E-992DC734B985}" dt="2017-09-05T13:11:56.609" v="11298" actId="1076"/>
        <pc:sldMkLst>
          <pc:docMk/>
          <pc:sldMk cId="3174276547" sldId="422"/>
        </pc:sldMkLst>
        <pc:spChg chg="mod">
          <ac:chgData name="Kristofer Carta" userId="a949ead7c4bcd18f" providerId="LiveId" clId="{FF8DEFF9-4627-4B00-964E-992DC734B985}" dt="2017-09-05T13:05:41.739" v="10983" actId="20577"/>
          <ac:spMkLst>
            <pc:docMk/>
            <pc:sldMk cId="3174276547" sldId="422"/>
            <ac:spMk id="2" creationId="{00000000-0000-0000-0000-000000000000}"/>
          </ac:spMkLst>
        </pc:spChg>
        <pc:spChg chg="add del mod">
          <ac:chgData name="Kristofer Carta" userId="a949ead7c4bcd18f" providerId="LiveId" clId="{FF8DEFF9-4627-4B00-964E-992DC734B985}" dt="2017-09-05T13:11:50.241" v="11295" actId="1076"/>
          <ac:spMkLst>
            <pc:docMk/>
            <pc:sldMk cId="3174276547" sldId="422"/>
            <ac:spMk id="4" creationId="{00000000-0000-0000-0000-000000000000}"/>
          </ac:spMkLst>
        </pc:spChg>
        <pc:picChg chg="add mod">
          <ac:chgData name="Kristofer Carta" userId="a949ead7c4bcd18f" providerId="LiveId" clId="{FF8DEFF9-4627-4B00-964E-992DC734B985}" dt="2017-09-05T13:11:56.609" v="11298" actId="1076"/>
          <ac:picMkLst>
            <pc:docMk/>
            <pc:sldMk cId="3174276547" sldId="422"/>
            <ac:picMk id="3074" creationId="{5FEB7D0A-7B99-4698-BB5F-C1E3B44D4902}"/>
          </ac:picMkLst>
        </pc:picChg>
      </pc:sldChg>
      <pc:sldChg chg="addSp modSp add">
        <pc:chgData name="Kristofer Carta" userId="a949ead7c4bcd18f" providerId="LiveId" clId="{FF8DEFF9-4627-4B00-964E-992DC734B985}" dt="2017-09-05T13:52:47.973" v="14176" actId="1076"/>
        <pc:sldMkLst>
          <pc:docMk/>
          <pc:sldMk cId="3705844285" sldId="423"/>
        </pc:sldMkLst>
        <pc:spChg chg="mod">
          <ac:chgData name="Kristofer Carta" userId="a949ead7c4bcd18f" providerId="LiveId" clId="{FF8DEFF9-4627-4B00-964E-992DC734B985}" dt="2017-09-05T13:42:31.584" v="13655" actId="20577"/>
          <ac:spMkLst>
            <pc:docMk/>
            <pc:sldMk cId="3705844285" sldId="423"/>
            <ac:spMk id="2" creationId="{00000000-0000-0000-0000-000000000000}"/>
          </ac:spMkLst>
        </pc:spChg>
        <pc:spChg chg="mod">
          <ac:chgData name="Kristofer Carta" userId="a949ead7c4bcd18f" providerId="LiveId" clId="{FF8DEFF9-4627-4B00-964E-992DC734B985}" dt="2017-09-05T13:52:28.537" v="14174" actId="20577"/>
          <ac:spMkLst>
            <pc:docMk/>
            <pc:sldMk cId="3705844285" sldId="423"/>
            <ac:spMk id="3" creationId="{CCCA5681-8A32-4B02-9E67-C824D6B1F9E6}"/>
          </ac:spMkLst>
        </pc:spChg>
        <pc:spChg chg="add mod">
          <ac:chgData name="Kristofer Carta" userId="a949ead7c4bcd18f" providerId="LiveId" clId="{FF8DEFF9-4627-4B00-964E-992DC734B985}" dt="2017-09-05T13:52:47.973" v="14176" actId="1076"/>
          <ac:spMkLst>
            <pc:docMk/>
            <pc:sldMk cId="3705844285" sldId="423"/>
            <ac:spMk id="5" creationId="{AA61B8EE-EC48-4963-A396-09BE2165C830}"/>
          </ac:spMkLst>
        </pc:spChg>
        <pc:picChg chg="add mod modCrop">
          <ac:chgData name="Kristofer Carta" userId="a949ead7c4bcd18f" providerId="LiveId" clId="{FF8DEFF9-4627-4B00-964E-992DC734B985}" dt="2017-09-05T13:52:39.924" v="14175" actId="732"/>
          <ac:picMkLst>
            <pc:docMk/>
            <pc:sldMk cId="3705844285" sldId="423"/>
            <ac:picMk id="4" creationId="{C8E8BFA5-93C1-457B-A6CE-20BD852AD91F}"/>
          </ac:picMkLst>
        </pc:picChg>
      </pc:sldChg>
      <pc:sldChg chg="delSp modSp add">
        <pc:chgData name="Kristofer Carta" userId="a949ead7c4bcd18f" providerId="LiveId" clId="{FF8DEFF9-4627-4B00-964E-992DC734B985}" dt="2017-09-05T14:04:07.588" v="15141" actId="20577"/>
        <pc:sldMkLst>
          <pc:docMk/>
          <pc:sldMk cId="3518198814" sldId="424"/>
        </pc:sldMkLst>
        <pc:spChg chg="mod">
          <ac:chgData name="Kristofer Carta" userId="a949ead7c4bcd18f" providerId="LiveId" clId="{FF8DEFF9-4627-4B00-964E-992DC734B985}" dt="2017-09-05T13:59:51.382" v="14921" actId="20577"/>
          <ac:spMkLst>
            <pc:docMk/>
            <pc:sldMk cId="3518198814" sldId="424"/>
            <ac:spMk id="2" creationId="{00000000-0000-0000-0000-000000000000}"/>
          </ac:spMkLst>
        </pc:spChg>
        <pc:spChg chg="mod">
          <ac:chgData name="Kristofer Carta" userId="a949ead7c4bcd18f" providerId="LiveId" clId="{FF8DEFF9-4627-4B00-964E-992DC734B985}" dt="2017-09-05T14:04:07.588" v="15141" actId="20577"/>
          <ac:spMkLst>
            <pc:docMk/>
            <pc:sldMk cId="3518198814" sldId="424"/>
            <ac:spMk id="3" creationId="{CCCA5681-8A32-4B02-9E67-C824D6B1F9E6}"/>
          </ac:spMkLst>
        </pc:spChg>
        <pc:spChg chg="del">
          <ac:chgData name="Kristofer Carta" userId="a949ead7c4bcd18f" providerId="LiveId" clId="{FF8DEFF9-4627-4B00-964E-992DC734B985}" dt="2017-09-05T13:53:09.334" v="14178" actId="478"/>
          <ac:spMkLst>
            <pc:docMk/>
            <pc:sldMk cId="3518198814" sldId="424"/>
            <ac:spMk id="5" creationId="{AA61B8EE-EC48-4963-A396-09BE2165C830}"/>
          </ac:spMkLst>
        </pc:spChg>
        <pc:picChg chg="del">
          <ac:chgData name="Kristofer Carta" userId="a949ead7c4bcd18f" providerId="LiveId" clId="{FF8DEFF9-4627-4B00-964E-992DC734B985}" dt="2017-09-05T13:53:10.618" v="14179" actId="478"/>
          <ac:picMkLst>
            <pc:docMk/>
            <pc:sldMk cId="3518198814" sldId="424"/>
            <ac:picMk id="4" creationId="{C8E8BFA5-93C1-457B-A6CE-20BD852AD91F}"/>
          </ac:picMkLst>
        </pc:picChg>
      </pc:sldChg>
      <pc:sldChg chg="modSp add">
        <pc:chgData name="Kristofer Carta" userId="a949ead7c4bcd18f" providerId="LiveId" clId="{FF8DEFF9-4627-4B00-964E-992DC734B985}" dt="2017-09-05T20:21:21.578" v="17465" actId="113"/>
        <pc:sldMkLst>
          <pc:docMk/>
          <pc:sldMk cId="734104792" sldId="425"/>
        </pc:sldMkLst>
        <pc:spChg chg="mod">
          <ac:chgData name="Kristofer Carta" userId="a949ead7c4bcd18f" providerId="LiveId" clId="{FF8DEFF9-4627-4B00-964E-992DC734B985}" dt="2017-09-05T20:21:21.578" v="17465" actId="113"/>
          <ac:spMkLst>
            <pc:docMk/>
            <pc:sldMk cId="734104792" sldId="425"/>
            <ac:spMk id="4" creationId="{00000000-0000-0000-0000-000000000000}"/>
          </ac:spMkLst>
        </pc:spChg>
        <pc:picChg chg="mod">
          <ac:chgData name="Kristofer Carta" userId="a949ead7c4bcd18f" providerId="LiveId" clId="{FF8DEFF9-4627-4B00-964E-992DC734B985}" dt="2017-09-05T19:45:17.749" v="15750" actId="1076"/>
          <ac:picMkLst>
            <pc:docMk/>
            <pc:sldMk cId="734104792" sldId="425"/>
            <ac:picMk id="5" creationId="{00000000-0000-0000-0000-000000000000}"/>
          </ac:picMkLst>
        </pc:picChg>
      </pc:sldChg>
      <pc:sldChg chg="modSp add">
        <pc:chgData name="Kristofer Carta" userId="a949ead7c4bcd18f" providerId="LiveId" clId="{FF8DEFF9-4627-4B00-964E-992DC734B985}" dt="2017-09-05T19:46:00.921" v="15789" actId="1076"/>
        <pc:sldMkLst>
          <pc:docMk/>
          <pc:sldMk cId="3613241003" sldId="426"/>
        </pc:sldMkLst>
        <pc:picChg chg="mod">
          <ac:chgData name="Kristofer Carta" userId="a949ead7c4bcd18f" providerId="LiveId" clId="{FF8DEFF9-4627-4B00-964E-992DC734B985}" dt="2017-09-05T19:46:00.921" v="15789" actId="1076"/>
          <ac:picMkLst>
            <pc:docMk/>
            <pc:sldMk cId="3613241003" sldId="426"/>
            <ac:picMk id="5" creationId="{00000000-0000-0000-0000-000000000000}"/>
          </ac:picMkLst>
        </pc:picChg>
      </pc:sldChg>
      <pc:sldChg chg="modSp add">
        <pc:chgData name="Kristofer Carta" userId="a949ead7c4bcd18f" providerId="LiveId" clId="{FF8DEFF9-4627-4B00-964E-992DC734B985}" dt="2017-09-05T19:46:09.184" v="15790" actId="1076"/>
        <pc:sldMkLst>
          <pc:docMk/>
          <pc:sldMk cId="543816133" sldId="427"/>
        </pc:sldMkLst>
        <pc:picChg chg="mod">
          <ac:chgData name="Kristofer Carta" userId="a949ead7c4bcd18f" providerId="LiveId" clId="{FF8DEFF9-4627-4B00-964E-992DC734B985}" dt="2017-09-05T19:46:09.184" v="15790" actId="1076"/>
          <ac:picMkLst>
            <pc:docMk/>
            <pc:sldMk cId="543816133" sldId="427"/>
            <ac:picMk id="5" creationId="{00000000-0000-0000-0000-000000000000}"/>
          </ac:picMkLst>
        </pc:picChg>
      </pc:sldChg>
      <pc:sldChg chg="modSp add">
        <pc:chgData name="Kristofer Carta" userId="a949ead7c4bcd18f" providerId="LiveId" clId="{FF8DEFF9-4627-4B00-964E-992DC734B985}" dt="2017-09-05T19:46:27.088" v="15793" actId="14100"/>
        <pc:sldMkLst>
          <pc:docMk/>
          <pc:sldMk cId="484925654" sldId="428"/>
        </pc:sldMkLst>
        <pc:spChg chg="mod">
          <ac:chgData name="Kristofer Carta" userId="a949ead7c4bcd18f" providerId="LiveId" clId="{FF8DEFF9-4627-4B00-964E-992DC734B985}" dt="2017-09-05T19:46:27.088" v="15793" actId="14100"/>
          <ac:spMkLst>
            <pc:docMk/>
            <pc:sldMk cId="484925654" sldId="428"/>
            <ac:spMk id="4" creationId="{00000000-0000-0000-0000-000000000000}"/>
          </ac:spMkLst>
        </pc:spChg>
      </pc:sldChg>
      <pc:sldChg chg="addSp delSp modSp add">
        <pc:chgData name="Kristofer Carta" userId="a949ead7c4bcd18f" providerId="LiveId" clId="{FF8DEFF9-4627-4B00-964E-992DC734B985}" dt="2017-09-05T19:48:21.615" v="15863" actId="1076"/>
        <pc:sldMkLst>
          <pc:docMk/>
          <pc:sldMk cId="44648346" sldId="429"/>
        </pc:sldMkLst>
        <pc:spChg chg="add mod">
          <ac:chgData name="Kristofer Carta" userId="a949ead7c4bcd18f" providerId="LiveId" clId="{FF8DEFF9-4627-4B00-964E-992DC734B985}" dt="2017-09-05T19:48:21.615" v="15863" actId="1076"/>
          <ac:spMkLst>
            <pc:docMk/>
            <pc:sldMk cId="44648346" sldId="429"/>
            <ac:spMk id="3" creationId="{CA8E0C6F-CB93-46C8-A9BC-1AB680FE8259}"/>
          </ac:spMkLst>
        </pc:spChg>
        <pc:picChg chg="add del">
          <ac:chgData name="Kristofer Carta" userId="a949ead7c4bcd18f" providerId="LiveId" clId="{FF8DEFF9-4627-4B00-964E-992DC734B985}" dt="2017-09-05T19:47:04.222" v="15795" actId="1076"/>
          <ac:picMkLst>
            <pc:docMk/>
            <pc:sldMk cId="44648346" sldId="429"/>
            <ac:picMk id="1026" creationId="{E8364496-BF3E-4AE5-86EC-242C962FF493}"/>
          </ac:picMkLst>
        </pc:picChg>
        <pc:picChg chg="add mod">
          <ac:chgData name="Kristofer Carta" userId="a949ead7c4bcd18f" providerId="LiveId" clId="{FF8DEFF9-4627-4B00-964E-992DC734B985}" dt="2017-09-05T19:47:40.320" v="15801" actId="1076"/>
          <ac:picMkLst>
            <pc:docMk/>
            <pc:sldMk cId="44648346" sldId="429"/>
            <ac:picMk id="1028" creationId="{50D6B38B-07A3-412A-BC7A-B03A47041A59}"/>
          </ac:picMkLst>
        </pc:picChg>
      </pc:sldChg>
      <pc:sldChg chg="modSp add">
        <pc:chgData name="Kristofer Carta" userId="a949ead7c4bcd18f" providerId="LiveId" clId="{FF8DEFF9-4627-4B00-964E-992DC734B985}" dt="2017-09-05T19:48:40.981" v="15865" actId="20577"/>
        <pc:sldMkLst>
          <pc:docMk/>
          <pc:sldMk cId="3260293087" sldId="430"/>
        </pc:sldMkLst>
        <pc:spChg chg="mod">
          <ac:chgData name="Kristofer Carta" userId="a949ead7c4bcd18f" providerId="LiveId" clId="{FF8DEFF9-4627-4B00-964E-992DC734B985}" dt="2017-09-05T19:48:40.981" v="15865" actId="20577"/>
          <ac:spMkLst>
            <pc:docMk/>
            <pc:sldMk cId="3260293087" sldId="430"/>
            <ac:spMk id="4" creationId="{00000000-0000-0000-0000-000000000000}"/>
          </ac:spMkLst>
        </pc:spChg>
        <pc:picChg chg="mod">
          <ac:chgData name="Kristofer Carta" userId="a949ead7c4bcd18f" providerId="LiveId" clId="{FF8DEFF9-4627-4B00-964E-992DC734B985}" dt="2017-09-05T19:48:36.313" v="15864" actId="1076"/>
          <ac:picMkLst>
            <pc:docMk/>
            <pc:sldMk cId="3260293087" sldId="430"/>
            <ac:picMk id="5" creationId="{00000000-0000-0000-0000-000000000000}"/>
          </ac:picMkLst>
        </pc:picChg>
      </pc:sldChg>
      <pc:sldChg chg="modSp add">
        <pc:chgData name="Kristofer Carta" userId="a949ead7c4bcd18f" providerId="LiveId" clId="{FF8DEFF9-4627-4B00-964E-992DC734B985}" dt="2017-09-05T19:48:48.585" v="15866" actId="1076"/>
        <pc:sldMkLst>
          <pc:docMk/>
          <pc:sldMk cId="4269522236" sldId="431"/>
        </pc:sldMkLst>
        <pc:picChg chg="mod">
          <ac:chgData name="Kristofer Carta" userId="a949ead7c4bcd18f" providerId="LiveId" clId="{FF8DEFF9-4627-4B00-964E-992DC734B985}" dt="2017-09-05T19:48:48.585" v="15866" actId="1076"/>
          <ac:picMkLst>
            <pc:docMk/>
            <pc:sldMk cId="4269522236" sldId="431"/>
            <ac:picMk id="5" creationId="{00000000-0000-0000-0000-000000000000}"/>
          </ac:picMkLst>
        </pc:picChg>
      </pc:sldChg>
      <pc:sldChg chg="modSp add">
        <pc:chgData name="Kristofer Carta" userId="a949ead7c4bcd18f" providerId="LiveId" clId="{FF8DEFF9-4627-4B00-964E-992DC734B985}" dt="2017-09-05T20:03:00.133" v="16162" actId="20577"/>
        <pc:sldMkLst>
          <pc:docMk/>
          <pc:sldMk cId="2166556710" sldId="432"/>
        </pc:sldMkLst>
        <pc:spChg chg="mod">
          <ac:chgData name="Kristofer Carta" userId="a949ead7c4bcd18f" providerId="LiveId" clId="{FF8DEFF9-4627-4B00-964E-992DC734B985}" dt="2017-09-05T20:03:00.133" v="16162" actId="20577"/>
          <ac:spMkLst>
            <pc:docMk/>
            <pc:sldMk cId="2166556710" sldId="432"/>
            <ac:spMk id="3" creationId="{00000000-0000-0000-0000-000000000000}"/>
          </ac:spMkLst>
        </pc:spChg>
      </pc:sldChg>
      <pc:sldChg chg="modSp add">
        <pc:chgData name="Kristofer Carta" userId="a949ead7c4bcd18f" providerId="LiveId" clId="{FF8DEFF9-4627-4B00-964E-992DC734B985}" dt="2017-09-05T20:03:29.460" v="16199" actId="20577"/>
        <pc:sldMkLst>
          <pc:docMk/>
          <pc:sldMk cId="3851098676" sldId="433"/>
        </pc:sldMkLst>
        <pc:spChg chg="mod">
          <ac:chgData name="Kristofer Carta" userId="a949ead7c4bcd18f" providerId="LiveId" clId="{FF8DEFF9-4627-4B00-964E-992DC734B985}" dt="2017-09-05T20:03:29.460" v="16199" actId="20577"/>
          <ac:spMkLst>
            <pc:docMk/>
            <pc:sldMk cId="3851098676" sldId="433"/>
            <ac:spMk id="3" creationId="{00000000-0000-0000-0000-000000000000}"/>
          </ac:spMkLst>
        </pc:spChg>
      </pc:sldChg>
      <pc:sldChg chg="modSp add">
        <pc:chgData name="Kristofer Carta" userId="a949ead7c4bcd18f" providerId="LiveId" clId="{FF8DEFF9-4627-4B00-964E-992DC734B985}" dt="2017-09-05T20:08:23.717" v="16536" actId="20577"/>
        <pc:sldMkLst>
          <pc:docMk/>
          <pc:sldMk cId="773443196" sldId="434"/>
        </pc:sldMkLst>
        <pc:spChg chg="mod">
          <ac:chgData name="Kristofer Carta" userId="a949ead7c4bcd18f" providerId="LiveId" clId="{FF8DEFF9-4627-4B00-964E-992DC734B985}" dt="2017-09-05T20:08:23.717" v="16536" actId="20577"/>
          <ac:spMkLst>
            <pc:docMk/>
            <pc:sldMk cId="773443196" sldId="434"/>
            <ac:spMk id="2" creationId="{00000000-0000-0000-0000-000000000000}"/>
          </ac:spMkLst>
        </pc:spChg>
        <pc:spChg chg="mod">
          <ac:chgData name="Kristofer Carta" userId="a949ead7c4bcd18f" providerId="LiveId" clId="{FF8DEFF9-4627-4B00-964E-992DC734B985}" dt="2017-09-05T20:08:03.571" v="16530" actId="20577"/>
          <ac:spMkLst>
            <pc:docMk/>
            <pc:sldMk cId="773443196" sldId="434"/>
            <ac:spMk id="3" creationId="{00000000-0000-0000-0000-000000000000}"/>
          </ac:spMkLst>
        </pc:spChg>
        <pc:picChg chg="mod">
          <ac:chgData name="Kristofer Carta" userId="a949ead7c4bcd18f" providerId="LiveId" clId="{FF8DEFF9-4627-4B00-964E-992DC734B985}" dt="2017-09-05T20:08:21.275" v="16531" actId="1076"/>
          <ac:picMkLst>
            <pc:docMk/>
            <pc:sldMk cId="773443196" sldId="434"/>
            <ac:picMk id="5" creationId="{00000000-0000-0000-0000-000000000000}"/>
          </ac:picMkLst>
        </pc:picChg>
      </pc:sldChg>
      <pc:sldChg chg="add del">
        <pc:chgData name="Kristofer Carta" userId="a949ead7c4bcd18f" providerId="LiveId" clId="{FF8DEFF9-4627-4B00-964E-992DC734B985}" dt="2017-09-05T19:50:53.069" v="15906" actId="2696"/>
        <pc:sldMkLst>
          <pc:docMk/>
          <pc:sldMk cId="1511532595" sldId="435"/>
        </pc:sldMkLst>
      </pc:sldChg>
      <pc:sldChg chg="add del">
        <pc:chgData name="Kristofer Carta" userId="a949ead7c4bcd18f" providerId="LiveId" clId="{FF8DEFF9-4627-4B00-964E-992DC734B985}" dt="2017-09-05T19:50:54.489" v="15907" actId="2696"/>
        <pc:sldMkLst>
          <pc:docMk/>
          <pc:sldMk cId="2956099115" sldId="436"/>
        </pc:sldMkLst>
      </pc:sldChg>
      <pc:sldChg chg="modSp add">
        <pc:chgData name="Kristofer Carta" userId="a949ead7c4bcd18f" providerId="LiveId" clId="{FF8DEFF9-4627-4B00-964E-992DC734B985}" dt="2017-09-05T20:10:40.987" v="16763" actId="20577"/>
        <pc:sldMkLst>
          <pc:docMk/>
          <pc:sldMk cId="3989739411" sldId="437"/>
        </pc:sldMkLst>
        <pc:spChg chg="mod">
          <ac:chgData name="Kristofer Carta" userId="a949ead7c4bcd18f" providerId="LiveId" clId="{FF8DEFF9-4627-4B00-964E-992DC734B985}" dt="2017-09-05T20:10:40.987" v="16763" actId="20577"/>
          <ac:spMkLst>
            <pc:docMk/>
            <pc:sldMk cId="3989739411" sldId="437"/>
            <ac:spMk id="3" creationId="{00000000-0000-0000-0000-000000000000}"/>
          </ac:spMkLst>
        </pc:spChg>
      </pc:sldChg>
      <pc:sldChg chg="add del">
        <pc:chgData name="Kristofer Carta" userId="a949ead7c4bcd18f" providerId="LiveId" clId="{FF8DEFF9-4627-4B00-964E-992DC734B985}" dt="2017-09-05T20:48:42.383" v="17935" actId="2696"/>
        <pc:sldMkLst>
          <pc:docMk/>
          <pc:sldMk cId="1050962100" sldId="438"/>
        </pc:sldMkLst>
      </pc:sldChg>
      <pc:sldChg chg="modSp add">
        <pc:chgData name="Kristofer Carta" userId="a949ead7c4bcd18f" providerId="LiveId" clId="{FF8DEFF9-4627-4B00-964E-992DC734B985}" dt="2017-09-05T20:12:32.656" v="16993" actId="20577"/>
        <pc:sldMkLst>
          <pc:docMk/>
          <pc:sldMk cId="371092909" sldId="439"/>
        </pc:sldMkLst>
        <pc:spChg chg="mod">
          <ac:chgData name="Kristofer Carta" userId="a949ead7c4bcd18f" providerId="LiveId" clId="{FF8DEFF9-4627-4B00-964E-992DC734B985}" dt="2017-09-05T20:12:32.656" v="16993" actId="20577"/>
          <ac:spMkLst>
            <pc:docMk/>
            <pc:sldMk cId="371092909" sldId="439"/>
            <ac:spMk id="3" creationId="{00000000-0000-0000-0000-000000000000}"/>
          </ac:spMkLst>
        </pc:spChg>
      </pc:sldChg>
      <pc:sldChg chg="add del">
        <pc:chgData name="Kristofer Carta" userId="a949ead7c4bcd18f" providerId="LiveId" clId="{FF8DEFF9-4627-4B00-964E-992DC734B985}" dt="2017-09-05T20:49:22.420" v="18049" actId="2696"/>
        <pc:sldMkLst>
          <pc:docMk/>
          <pc:sldMk cId="2975670437" sldId="440"/>
        </pc:sldMkLst>
      </pc:sldChg>
      <pc:sldChg chg="addSp delSp modSp add">
        <pc:chgData name="Kristofer Carta" userId="a949ead7c4bcd18f" providerId="LiveId" clId="{FF8DEFF9-4627-4B00-964E-992DC734B985}" dt="2017-09-05T20:18:49.877" v="17294" actId="14100"/>
        <pc:sldMkLst>
          <pc:docMk/>
          <pc:sldMk cId="829846919" sldId="441"/>
        </pc:sldMkLst>
        <pc:spChg chg="mod">
          <ac:chgData name="Kristofer Carta" userId="a949ead7c4bcd18f" providerId="LiveId" clId="{FF8DEFF9-4627-4B00-964E-992DC734B985}" dt="2017-09-05T20:14:26.843" v="17021" actId="26606"/>
          <ac:spMkLst>
            <pc:docMk/>
            <pc:sldMk cId="829846919" sldId="441"/>
            <ac:spMk id="2" creationId="{00000000-0000-0000-0000-000000000000}"/>
          </ac:spMkLst>
        </pc:spChg>
        <pc:spChg chg="mod">
          <ac:chgData name="Kristofer Carta" userId="a949ead7c4bcd18f" providerId="LiveId" clId="{FF8DEFF9-4627-4B00-964E-992DC734B985}" dt="2017-09-05T20:18:44.846" v="17293" actId="20577"/>
          <ac:spMkLst>
            <pc:docMk/>
            <pc:sldMk cId="829846919" sldId="441"/>
            <ac:spMk id="3" creationId="{00000000-0000-0000-0000-000000000000}"/>
          </ac:spMkLst>
        </pc:spChg>
        <pc:picChg chg="add mod ord">
          <ac:chgData name="Kristofer Carta" userId="a949ead7c4bcd18f" providerId="LiveId" clId="{FF8DEFF9-4627-4B00-964E-992DC734B985}" dt="2017-09-05T20:18:49.877" v="17294" actId="14100"/>
          <ac:picMkLst>
            <pc:docMk/>
            <pc:sldMk cId="829846919" sldId="441"/>
            <ac:picMk id="3074" creationId="{A46D235A-6817-4621-BFE5-349FD89F2E1B}"/>
          </ac:picMkLst>
        </pc:picChg>
        <pc:cxnChg chg="add del">
          <ac:chgData name="Kristofer Carta" userId="a949ead7c4bcd18f" providerId="LiveId" clId="{FF8DEFF9-4627-4B00-964E-992DC734B985}" dt="2017-09-05T20:14:26.843" v="17021" actId="26606"/>
          <ac:cxnSpMkLst>
            <pc:docMk/>
            <pc:sldMk cId="829846919" sldId="441"/>
            <ac:cxnSpMk id="71" creationId="{00000000-0000-0000-0000-000000000000}"/>
          </ac:cxnSpMkLst>
        </pc:cxnChg>
      </pc:sldChg>
      <pc:sldChg chg="addSp delSp modSp add">
        <pc:chgData name="Kristofer Carta" userId="a949ead7c4bcd18f" providerId="LiveId" clId="{FF8DEFF9-4627-4B00-964E-992DC734B985}" dt="2017-09-05T20:07:37.034" v="16460" actId="20577"/>
        <pc:sldMkLst>
          <pc:docMk/>
          <pc:sldMk cId="1631483568" sldId="442"/>
        </pc:sldMkLst>
        <pc:spChg chg="mod">
          <ac:chgData name="Kristofer Carta" userId="a949ead7c4bcd18f" providerId="LiveId" clId="{FF8DEFF9-4627-4B00-964E-992DC734B985}" dt="2017-09-05T20:03:43.080" v="16214" actId="20577"/>
          <ac:spMkLst>
            <pc:docMk/>
            <pc:sldMk cId="1631483568" sldId="442"/>
            <ac:spMk id="2" creationId="{00000000-0000-0000-0000-000000000000}"/>
          </ac:spMkLst>
        </pc:spChg>
        <pc:spChg chg="mod">
          <ac:chgData name="Kristofer Carta" userId="a949ead7c4bcd18f" providerId="LiveId" clId="{FF8DEFF9-4627-4B00-964E-992DC734B985}" dt="2017-09-05T20:07:37.034" v="16460" actId="20577"/>
          <ac:spMkLst>
            <pc:docMk/>
            <pc:sldMk cId="1631483568" sldId="442"/>
            <ac:spMk id="3" creationId="{00000000-0000-0000-0000-000000000000}"/>
          </ac:spMkLst>
        </pc:spChg>
        <pc:picChg chg="del">
          <ac:chgData name="Kristofer Carta" userId="a949ead7c4bcd18f" providerId="LiveId" clId="{FF8DEFF9-4627-4B00-964E-992DC734B985}" dt="2017-09-05T20:06:30.743" v="16417" actId="478"/>
          <ac:picMkLst>
            <pc:docMk/>
            <pc:sldMk cId="1631483568" sldId="442"/>
            <ac:picMk id="5" creationId="{00000000-0000-0000-0000-000000000000}"/>
          </ac:picMkLst>
        </pc:picChg>
        <pc:picChg chg="add del mod">
          <ac:chgData name="Kristofer Carta" userId="a949ead7c4bcd18f" providerId="LiveId" clId="{FF8DEFF9-4627-4B00-964E-992DC734B985}" dt="2017-09-05T20:07:09.311" v="16447" actId="478"/>
          <ac:picMkLst>
            <pc:docMk/>
            <pc:sldMk cId="1631483568" sldId="442"/>
            <ac:picMk id="2050" creationId="{AD33DCC5-9509-47A6-841E-89FEA306DB91}"/>
          </ac:picMkLst>
        </pc:picChg>
        <pc:picChg chg="add mod">
          <ac:chgData name="Kristofer Carta" userId="a949ead7c4bcd18f" providerId="LiveId" clId="{FF8DEFF9-4627-4B00-964E-992DC734B985}" dt="2017-09-05T20:07:17.625" v="16450" actId="1076"/>
          <ac:picMkLst>
            <pc:docMk/>
            <pc:sldMk cId="1631483568" sldId="442"/>
            <ac:picMk id="2052" creationId="{93180903-7BE9-4E55-97A4-413FC4A2EF65}"/>
          </ac:picMkLst>
        </pc:picChg>
      </pc:sldChg>
      <pc:sldChg chg="modSp add">
        <pc:chgData name="Kristofer Carta" userId="a949ead7c4bcd18f" providerId="LiveId" clId="{FF8DEFF9-4627-4B00-964E-992DC734B985}" dt="2017-09-05T20:51:58.817" v="18142" actId="5793"/>
        <pc:sldMkLst>
          <pc:docMk/>
          <pc:sldMk cId="410968300" sldId="443"/>
        </pc:sldMkLst>
        <pc:spChg chg="mod">
          <ac:chgData name="Kristofer Carta" userId="a949ead7c4bcd18f" providerId="LiveId" clId="{FF8DEFF9-4627-4B00-964E-992DC734B985}" dt="2017-09-05T20:49:30.249" v="18051" actId="20577"/>
          <ac:spMkLst>
            <pc:docMk/>
            <pc:sldMk cId="410968300" sldId="443"/>
            <ac:spMk id="2" creationId="{B50B8798-DC63-4B7B-9282-CB5BB2C454BF}"/>
          </ac:spMkLst>
        </pc:spChg>
        <pc:spChg chg="mod">
          <ac:chgData name="Kristofer Carta" userId="a949ead7c4bcd18f" providerId="LiveId" clId="{FF8DEFF9-4627-4B00-964E-992DC734B985}" dt="2017-09-05T20:51:58.817" v="18142" actId="5793"/>
          <ac:spMkLst>
            <pc:docMk/>
            <pc:sldMk cId="410968300" sldId="443"/>
            <ac:spMk id="3" creationId="{C38F677F-5E54-4956-B549-0933911FF3E4}"/>
          </ac:spMkLst>
        </pc:spChg>
      </pc:sldChg>
      <pc:sldChg chg="modSp add">
        <pc:chgData name="Kristofer Carta" userId="a949ead7c4bcd18f" providerId="LiveId" clId="{FF8DEFF9-4627-4B00-964E-992DC734B985}" dt="2017-09-05T20:48:37.699" v="17934" actId="6549"/>
        <pc:sldMkLst>
          <pc:docMk/>
          <pc:sldMk cId="2926903993" sldId="444"/>
        </pc:sldMkLst>
        <pc:spChg chg="mod">
          <ac:chgData name="Kristofer Carta" userId="a949ead7c4bcd18f" providerId="LiveId" clId="{FF8DEFF9-4627-4B00-964E-992DC734B985}" dt="2017-09-05T20:48:09.471" v="17834" actId="20577"/>
          <ac:spMkLst>
            <pc:docMk/>
            <pc:sldMk cId="2926903993" sldId="444"/>
            <ac:spMk id="2" creationId="{B50B8798-DC63-4B7B-9282-CB5BB2C454BF}"/>
          </ac:spMkLst>
        </pc:spChg>
        <pc:spChg chg="mod">
          <ac:chgData name="Kristofer Carta" userId="a949ead7c4bcd18f" providerId="LiveId" clId="{FF8DEFF9-4627-4B00-964E-992DC734B985}" dt="2017-09-05T20:48:37.699" v="17934" actId="6549"/>
          <ac:spMkLst>
            <pc:docMk/>
            <pc:sldMk cId="2926903993" sldId="444"/>
            <ac:spMk id="3" creationId="{C38F677F-5E54-4956-B549-0933911FF3E4}"/>
          </ac:spMkLst>
        </pc:spChg>
      </pc:sldChg>
      <pc:sldChg chg="modSp add">
        <pc:chgData name="Kristofer Carta" userId="a949ead7c4bcd18f" providerId="LiveId" clId="{FF8DEFF9-4627-4B00-964E-992DC734B985}" dt="2017-09-05T20:49:19.144" v="18048" actId="20577"/>
        <pc:sldMkLst>
          <pc:docMk/>
          <pc:sldMk cId="3997440092" sldId="445"/>
        </pc:sldMkLst>
        <pc:spChg chg="mod">
          <ac:chgData name="Kristofer Carta" userId="a949ead7c4bcd18f" providerId="LiveId" clId="{FF8DEFF9-4627-4B00-964E-992DC734B985}" dt="2017-09-05T20:48:55.571" v="17959" actId="20577"/>
          <ac:spMkLst>
            <pc:docMk/>
            <pc:sldMk cId="3997440092" sldId="445"/>
            <ac:spMk id="2" creationId="{B50B8798-DC63-4B7B-9282-CB5BB2C454BF}"/>
          </ac:spMkLst>
        </pc:spChg>
        <pc:spChg chg="mod">
          <ac:chgData name="Kristofer Carta" userId="a949ead7c4bcd18f" providerId="LiveId" clId="{FF8DEFF9-4627-4B00-964E-992DC734B985}" dt="2017-09-05T20:49:19.144" v="18048" actId="20577"/>
          <ac:spMkLst>
            <pc:docMk/>
            <pc:sldMk cId="3997440092" sldId="445"/>
            <ac:spMk id="3" creationId="{C38F677F-5E54-4956-B549-0933911FF3E4}"/>
          </ac:spMkLst>
        </pc:spChg>
      </pc:sldChg>
    </pc:docChg>
  </pc:docChgLst>
  <pc:docChgLst>
    <pc:chgData name="Kristofer Carta" userId="a949ead7c4bcd18f" providerId="LiveId" clId="{93888A2B-6F63-458A-BB21-CE9C4CE85A48}"/>
    <pc:docChg chg="undo redo custSel addSld delSld modSld sldOrd modSection">
      <pc:chgData name="Kristofer Carta" userId="a949ead7c4bcd18f" providerId="LiveId" clId="{93888A2B-6F63-458A-BB21-CE9C4CE85A48}" dt="2017-08-24T10:10:54.733" v="9879"/>
      <pc:docMkLst>
        <pc:docMk/>
      </pc:docMkLst>
      <pc:sldChg chg="modSp">
        <pc:chgData name="Kristofer Carta" userId="a949ead7c4bcd18f" providerId="LiveId" clId="{93888A2B-6F63-458A-BB21-CE9C4CE85A48}" dt="2017-08-24T09:47:04.862" v="9329" actId="20577"/>
        <pc:sldMkLst>
          <pc:docMk/>
          <pc:sldMk cId="974364153" sldId="256"/>
        </pc:sldMkLst>
        <pc:spChg chg="mod">
          <ac:chgData name="Kristofer Carta" userId="a949ead7c4bcd18f" providerId="LiveId" clId="{93888A2B-6F63-458A-BB21-CE9C4CE85A48}" dt="2017-08-24T09:47:04.862" v="9329" actId="20577"/>
          <ac:spMkLst>
            <pc:docMk/>
            <pc:sldMk cId="974364153" sldId="256"/>
            <ac:spMk id="3" creationId="{BB7D2EFF-91D1-4FCE-84B8-A7286782BC3D}"/>
          </ac:spMkLst>
        </pc:spChg>
      </pc:sldChg>
      <pc:sldChg chg="del">
        <pc:chgData name="Kristofer Carta" userId="a949ead7c4bcd18f" providerId="LiveId" clId="{93888A2B-6F63-458A-BB21-CE9C4CE85A48}" dt="2017-08-23T17:35:02.470" v="0" actId="2696"/>
        <pc:sldMkLst>
          <pc:docMk/>
          <pc:sldMk cId="1531087304" sldId="257"/>
        </pc:sldMkLst>
      </pc:sldChg>
      <pc:sldChg chg="modSp">
        <pc:chgData name="Kristofer Carta" userId="a949ead7c4bcd18f" providerId="LiveId" clId="{93888A2B-6F63-458A-BB21-CE9C4CE85A48}" dt="2017-08-23T17:37:13.226" v="374" actId="20577"/>
        <pc:sldMkLst>
          <pc:docMk/>
          <pc:sldMk cId="3956988050" sldId="260"/>
        </pc:sldMkLst>
        <pc:spChg chg="mod">
          <ac:chgData name="Kristofer Carta" userId="a949ead7c4bcd18f" providerId="LiveId" clId="{93888A2B-6F63-458A-BB21-CE9C4CE85A48}" dt="2017-08-23T17:37:13.226" v="374" actId="20577"/>
          <ac:spMkLst>
            <pc:docMk/>
            <pc:sldMk cId="3956988050" sldId="260"/>
            <ac:spMk id="3" creationId="{FFC353AD-FA04-47E2-BB20-54AD62996ABA}"/>
          </ac:spMkLst>
        </pc:spChg>
      </pc:sldChg>
      <pc:sldChg chg="del">
        <pc:chgData name="Kristofer Carta" userId="a949ead7c4bcd18f" providerId="LiveId" clId="{93888A2B-6F63-458A-BB21-CE9C4CE85A48}" dt="2017-08-23T18:35:42.830" v="883" actId="2696"/>
        <pc:sldMkLst>
          <pc:docMk/>
          <pc:sldMk cId="1781895067" sldId="272"/>
        </pc:sldMkLst>
      </pc:sldChg>
      <pc:sldChg chg="del">
        <pc:chgData name="Kristofer Carta" userId="a949ead7c4bcd18f" providerId="LiveId" clId="{93888A2B-6F63-458A-BB21-CE9C4CE85A48}" dt="2017-08-23T17:37:39.153" v="419" actId="2696"/>
        <pc:sldMkLst>
          <pc:docMk/>
          <pc:sldMk cId="3644306241" sldId="273"/>
        </pc:sldMkLst>
      </pc:sldChg>
      <pc:sldChg chg="del">
        <pc:chgData name="Kristofer Carta" userId="a949ead7c4bcd18f" providerId="LiveId" clId="{93888A2B-6F63-458A-BB21-CE9C4CE85A48}" dt="2017-08-23T17:37:39.153" v="418" actId="2696"/>
        <pc:sldMkLst>
          <pc:docMk/>
          <pc:sldMk cId="39224183" sldId="274"/>
        </pc:sldMkLst>
      </pc:sldChg>
      <pc:sldChg chg="del">
        <pc:chgData name="Kristofer Carta" userId="a949ead7c4bcd18f" providerId="LiveId" clId="{93888A2B-6F63-458A-BB21-CE9C4CE85A48}" dt="2017-08-23T17:37:39.138" v="416" actId="2696"/>
        <pc:sldMkLst>
          <pc:docMk/>
          <pc:sldMk cId="3388597120" sldId="275"/>
        </pc:sldMkLst>
      </pc:sldChg>
      <pc:sldChg chg="del">
        <pc:chgData name="Kristofer Carta" userId="a949ead7c4bcd18f" providerId="LiveId" clId="{93888A2B-6F63-458A-BB21-CE9C4CE85A48}" dt="2017-08-23T17:37:39.138" v="417" actId="2696"/>
        <pc:sldMkLst>
          <pc:docMk/>
          <pc:sldMk cId="1688141316" sldId="276"/>
        </pc:sldMkLst>
      </pc:sldChg>
      <pc:sldChg chg="del">
        <pc:chgData name="Kristofer Carta" userId="a949ead7c4bcd18f" providerId="LiveId" clId="{93888A2B-6F63-458A-BB21-CE9C4CE85A48}" dt="2017-08-23T17:37:39.138" v="415" actId="2696"/>
        <pc:sldMkLst>
          <pc:docMk/>
          <pc:sldMk cId="4204636137" sldId="277"/>
        </pc:sldMkLst>
      </pc:sldChg>
      <pc:sldChg chg="del">
        <pc:chgData name="Kristofer Carta" userId="a949ead7c4bcd18f" providerId="LiveId" clId="{93888A2B-6F63-458A-BB21-CE9C4CE85A48}" dt="2017-08-23T17:37:39.138" v="414" actId="2696"/>
        <pc:sldMkLst>
          <pc:docMk/>
          <pc:sldMk cId="505186429" sldId="278"/>
        </pc:sldMkLst>
      </pc:sldChg>
      <pc:sldChg chg="del">
        <pc:chgData name="Kristofer Carta" userId="a949ead7c4bcd18f" providerId="LiveId" clId="{93888A2B-6F63-458A-BB21-CE9C4CE85A48}" dt="2017-08-23T17:37:39.138" v="413" actId="2696"/>
        <pc:sldMkLst>
          <pc:docMk/>
          <pc:sldMk cId="1671945896" sldId="279"/>
        </pc:sldMkLst>
      </pc:sldChg>
      <pc:sldChg chg="del">
        <pc:chgData name="Kristofer Carta" userId="a949ead7c4bcd18f" providerId="LiveId" clId="{93888A2B-6F63-458A-BB21-CE9C4CE85A48}" dt="2017-08-23T17:37:32.635" v="379" actId="2696"/>
        <pc:sldMkLst>
          <pc:docMk/>
          <pc:sldMk cId="946938703" sldId="282"/>
        </pc:sldMkLst>
      </pc:sldChg>
      <pc:sldChg chg="del">
        <pc:chgData name="Kristofer Carta" userId="a949ead7c4bcd18f" providerId="LiveId" clId="{93888A2B-6F63-458A-BB21-CE9C4CE85A48}" dt="2017-08-23T17:37:32.667" v="393" actId="2696"/>
        <pc:sldMkLst>
          <pc:docMk/>
          <pc:sldMk cId="746043981" sldId="283"/>
        </pc:sldMkLst>
      </pc:sldChg>
      <pc:sldChg chg="del">
        <pc:chgData name="Kristofer Carta" userId="a949ead7c4bcd18f" providerId="LiveId" clId="{93888A2B-6F63-458A-BB21-CE9C4CE85A48}" dt="2017-08-23T17:37:39.138" v="412" actId="2696"/>
        <pc:sldMkLst>
          <pc:docMk/>
          <pc:sldMk cId="3986163140" sldId="289"/>
        </pc:sldMkLst>
      </pc:sldChg>
      <pc:sldChg chg="del">
        <pc:chgData name="Kristofer Carta" userId="a949ead7c4bcd18f" providerId="LiveId" clId="{93888A2B-6F63-458A-BB21-CE9C4CE85A48}" dt="2017-08-23T17:37:32.635" v="376" actId="2696"/>
        <pc:sldMkLst>
          <pc:docMk/>
          <pc:sldMk cId="3013723820" sldId="290"/>
        </pc:sldMkLst>
      </pc:sldChg>
      <pc:sldChg chg="modSp">
        <pc:chgData name="Kristofer Carta" userId="a949ead7c4bcd18f" providerId="LiveId" clId="{93888A2B-6F63-458A-BB21-CE9C4CE85A48}" dt="2017-08-23T20:55:40.413" v="5396" actId="20577"/>
        <pc:sldMkLst>
          <pc:docMk/>
          <pc:sldMk cId="2069327080" sldId="291"/>
        </pc:sldMkLst>
        <pc:spChg chg="mod">
          <ac:chgData name="Kristofer Carta" userId="a949ead7c4bcd18f" providerId="LiveId" clId="{93888A2B-6F63-458A-BB21-CE9C4CE85A48}" dt="2017-08-23T20:55:40.413" v="5396" actId="20577"/>
          <ac:spMkLst>
            <pc:docMk/>
            <pc:sldMk cId="2069327080" sldId="291"/>
            <ac:spMk id="2" creationId="{00000000-0000-0000-0000-000000000000}"/>
          </ac:spMkLst>
        </pc:spChg>
      </pc:sldChg>
      <pc:sldChg chg="del">
        <pc:chgData name="Kristofer Carta" userId="a949ead7c4bcd18f" providerId="LiveId" clId="{93888A2B-6F63-458A-BB21-CE9C4CE85A48}" dt="2017-08-23T17:37:32.651" v="380" actId="2696"/>
        <pc:sldMkLst>
          <pc:docMk/>
          <pc:sldMk cId="3312173396" sldId="292"/>
        </pc:sldMkLst>
      </pc:sldChg>
      <pc:sldChg chg="del">
        <pc:chgData name="Kristofer Carta" userId="a949ead7c4bcd18f" providerId="LiveId" clId="{93888A2B-6F63-458A-BB21-CE9C4CE85A48}" dt="2017-08-23T17:37:32.651" v="381" actId="2696"/>
        <pc:sldMkLst>
          <pc:docMk/>
          <pc:sldMk cId="529333106" sldId="293"/>
        </pc:sldMkLst>
      </pc:sldChg>
      <pc:sldChg chg="del">
        <pc:chgData name="Kristofer Carta" userId="a949ead7c4bcd18f" providerId="LiveId" clId="{93888A2B-6F63-458A-BB21-CE9C4CE85A48}" dt="2017-08-23T17:37:32.651" v="382" actId="2696"/>
        <pc:sldMkLst>
          <pc:docMk/>
          <pc:sldMk cId="2590034179" sldId="294"/>
        </pc:sldMkLst>
      </pc:sldChg>
      <pc:sldChg chg="del">
        <pc:chgData name="Kristofer Carta" userId="a949ead7c4bcd18f" providerId="LiveId" clId="{93888A2B-6F63-458A-BB21-CE9C4CE85A48}" dt="2017-08-23T17:37:32.651" v="383" actId="2696"/>
        <pc:sldMkLst>
          <pc:docMk/>
          <pc:sldMk cId="832639978" sldId="295"/>
        </pc:sldMkLst>
      </pc:sldChg>
      <pc:sldChg chg="del">
        <pc:chgData name="Kristofer Carta" userId="a949ead7c4bcd18f" providerId="LiveId" clId="{93888A2B-6F63-458A-BB21-CE9C4CE85A48}" dt="2017-08-23T17:37:32.651" v="384" actId="2696"/>
        <pc:sldMkLst>
          <pc:docMk/>
          <pc:sldMk cId="2908102715" sldId="296"/>
        </pc:sldMkLst>
      </pc:sldChg>
      <pc:sldChg chg="del">
        <pc:chgData name="Kristofer Carta" userId="a949ead7c4bcd18f" providerId="LiveId" clId="{93888A2B-6F63-458A-BB21-CE9C4CE85A48}" dt="2017-08-23T17:37:32.651" v="385" actId="2696"/>
        <pc:sldMkLst>
          <pc:docMk/>
          <pc:sldMk cId="2085938742" sldId="297"/>
        </pc:sldMkLst>
      </pc:sldChg>
      <pc:sldChg chg="del">
        <pc:chgData name="Kristofer Carta" userId="a949ead7c4bcd18f" providerId="LiveId" clId="{93888A2B-6F63-458A-BB21-CE9C4CE85A48}" dt="2017-08-23T17:37:32.651" v="386" actId="2696"/>
        <pc:sldMkLst>
          <pc:docMk/>
          <pc:sldMk cId="807550934" sldId="298"/>
        </pc:sldMkLst>
      </pc:sldChg>
      <pc:sldChg chg="del">
        <pc:chgData name="Kristofer Carta" userId="a949ead7c4bcd18f" providerId="LiveId" clId="{93888A2B-6F63-458A-BB21-CE9C4CE85A48}" dt="2017-08-23T17:37:32.667" v="387" actId="2696"/>
        <pc:sldMkLst>
          <pc:docMk/>
          <pc:sldMk cId="2848556147" sldId="299"/>
        </pc:sldMkLst>
      </pc:sldChg>
      <pc:sldChg chg="del">
        <pc:chgData name="Kristofer Carta" userId="a949ead7c4bcd18f" providerId="LiveId" clId="{93888A2B-6F63-458A-BB21-CE9C4CE85A48}" dt="2017-08-23T17:37:32.667" v="391" actId="2696"/>
        <pc:sldMkLst>
          <pc:docMk/>
          <pc:sldMk cId="2335144893" sldId="300"/>
        </pc:sldMkLst>
      </pc:sldChg>
      <pc:sldChg chg="del">
        <pc:chgData name="Kristofer Carta" userId="a949ead7c4bcd18f" providerId="LiveId" clId="{93888A2B-6F63-458A-BB21-CE9C4CE85A48}" dt="2017-08-23T17:37:32.667" v="392" actId="2696"/>
        <pc:sldMkLst>
          <pc:docMk/>
          <pc:sldMk cId="1180048117" sldId="301"/>
        </pc:sldMkLst>
      </pc:sldChg>
      <pc:sldChg chg="del">
        <pc:chgData name="Kristofer Carta" userId="a949ead7c4bcd18f" providerId="LiveId" clId="{93888A2B-6F63-458A-BB21-CE9C4CE85A48}" dt="2017-08-23T17:37:32.682" v="394" actId="2696"/>
        <pc:sldMkLst>
          <pc:docMk/>
          <pc:sldMk cId="2199076171" sldId="302"/>
        </pc:sldMkLst>
      </pc:sldChg>
      <pc:sldChg chg="del">
        <pc:chgData name="Kristofer Carta" userId="a949ead7c4bcd18f" providerId="LiveId" clId="{93888A2B-6F63-458A-BB21-CE9C4CE85A48}" dt="2017-08-23T17:37:32.682" v="395" actId="2696"/>
        <pc:sldMkLst>
          <pc:docMk/>
          <pc:sldMk cId="3637556005" sldId="303"/>
        </pc:sldMkLst>
      </pc:sldChg>
      <pc:sldChg chg="del">
        <pc:chgData name="Kristofer Carta" userId="a949ead7c4bcd18f" providerId="LiveId" clId="{93888A2B-6F63-458A-BB21-CE9C4CE85A48}" dt="2017-08-23T17:37:32.682" v="400" actId="2696"/>
        <pc:sldMkLst>
          <pc:docMk/>
          <pc:sldMk cId="1502807105" sldId="304"/>
        </pc:sldMkLst>
      </pc:sldChg>
      <pc:sldChg chg="del">
        <pc:chgData name="Kristofer Carta" userId="a949ead7c4bcd18f" providerId="LiveId" clId="{93888A2B-6F63-458A-BB21-CE9C4CE85A48}" dt="2017-08-23T17:37:32.682" v="396" actId="2696"/>
        <pc:sldMkLst>
          <pc:docMk/>
          <pc:sldMk cId="893423556" sldId="305"/>
        </pc:sldMkLst>
      </pc:sldChg>
      <pc:sldChg chg="del">
        <pc:chgData name="Kristofer Carta" userId="a949ead7c4bcd18f" providerId="LiveId" clId="{93888A2B-6F63-458A-BB21-CE9C4CE85A48}" dt="2017-08-23T17:37:32.682" v="398" actId="2696"/>
        <pc:sldMkLst>
          <pc:docMk/>
          <pc:sldMk cId="1451272425" sldId="306"/>
        </pc:sldMkLst>
      </pc:sldChg>
      <pc:sldChg chg="del">
        <pc:chgData name="Kristofer Carta" userId="a949ead7c4bcd18f" providerId="LiveId" clId="{93888A2B-6F63-458A-BB21-CE9C4CE85A48}" dt="2017-08-23T17:37:32.682" v="399" actId="2696"/>
        <pc:sldMkLst>
          <pc:docMk/>
          <pc:sldMk cId="537141572" sldId="307"/>
        </pc:sldMkLst>
      </pc:sldChg>
      <pc:sldChg chg="del">
        <pc:chgData name="Kristofer Carta" userId="a949ead7c4bcd18f" providerId="LiveId" clId="{93888A2B-6F63-458A-BB21-CE9C4CE85A48}" dt="2017-08-23T17:37:32.667" v="390" actId="2696"/>
        <pc:sldMkLst>
          <pc:docMk/>
          <pc:sldMk cId="2546566055" sldId="308"/>
        </pc:sldMkLst>
      </pc:sldChg>
      <pc:sldChg chg="del">
        <pc:chgData name="Kristofer Carta" userId="a949ead7c4bcd18f" providerId="LiveId" clId="{93888A2B-6F63-458A-BB21-CE9C4CE85A48}" dt="2017-08-23T17:37:39.153" v="421" actId="2696"/>
        <pc:sldMkLst>
          <pc:docMk/>
          <pc:sldMk cId="3320679016" sldId="309"/>
        </pc:sldMkLst>
      </pc:sldChg>
      <pc:sldChg chg="del">
        <pc:chgData name="Kristofer Carta" userId="a949ead7c4bcd18f" providerId="LiveId" clId="{93888A2B-6F63-458A-BB21-CE9C4CE85A48}" dt="2017-08-23T17:37:39.153" v="420" actId="2696"/>
        <pc:sldMkLst>
          <pc:docMk/>
          <pc:sldMk cId="3229214117" sldId="310"/>
        </pc:sldMkLst>
      </pc:sldChg>
      <pc:sldChg chg="modSp ord">
        <pc:chgData name="Kristofer Carta" userId="a949ead7c4bcd18f" providerId="LiveId" clId="{93888A2B-6F63-458A-BB21-CE9C4CE85A48}" dt="2017-08-23T20:05:09.506" v="3010" actId="113"/>
        <pc:sldMkLst>
          <pc:docMk/>
          <pc:sldMk cId="3517925212" sldId="311"/>
        </pc:sldMkLst>
        <pc:spChg chg="mod">
          <ac:chgData name="Kristofer Carta" userId="a949ead7c4bcd18f" providerId="LiveId" clId="{93888A2B-6F63-458A-BB21-CE9C4CE85A48}" dt="2017-08-23T17:37:47.305" v="430" actId="20577"/>
          <ac:spMkLst>
            <pc:docMk/>
            <pc:sldMk cId="3517925212" sldId="311"/>
            <ac:spMk id="2" creationId="{00000000-0000-0000-0000-000000000000}"/>
          </ac:spMkLst>
        </pc:spChg>
        <pc:spChg chg="mod">
          <ac:chgData name="Kristofer Carta" userId="a949ead7c4bcd18f" providerId="LiveId" clId="{93888A2B-6F63-458A-BB21-CE9C4CE85A48}" dt="2017-08-23T20:05:09.506" v="3010" actId="113"/>
          <ac:spMkLst>
            <pc:docMk/>
            <pc:sldMk cId="3517925212" sldId="311"/>
            <ac:spMk id="6" creationId="{6DD7875C-5F11-4BB5-B477-CEB13F99A703}"/>
          </ac:spMkLst>
        </pc:spChg>
      </pc:sldChg>
      <pc:sldChg chg="modSp add">
        <pc:chgData name="Kristofer Carta" userId="a949ead7c4bcd18f" providerId="LiveId" clId="{93888A2B-6F63-458A-BB21-CE9C4CE85A48}" dt="2017-08-23T18:23:07.977" v="681" actId="20577"/>
        <pc:sldMkLst>
          <pc:docMk/>
          <pc:sldMk cId="943162303" sldId="312"/>
        </pc:sldMkLst>
        <pc:spChg chg="mod">
          <ac:chgData name="Kristofer Carta" userId="a949ead7c4bcd18f" providerId="LiveId" clId="{93888A2B-6F63-458A-BB21-CE9C4CE85A48}" dt="2017-08-23T18:23:07.977" v="681" actId="20577"/>
          <ac:spMkLst>
            <pc:docMk/>
            <pc:sldMk cId="943162303" sldId="312"/>
            <ac:spMk id="2" creationId="{00000000-0000-0000-0000-000000000000}"/>
          </ac:spMkLst>
        </pc:spChg>
        <pc:spChg chg="mod">
          <ac:chgData name="Kristofer Carta" userId="a949ead7c4bcd18f" providerId="LiveId" clId="{93888A2B-6F63-458A-BB21-CE9C4CE85A48}" dt="2017-08-23T18:22:50.148" v="675" actId="20577"/>
          <ac:spMkLst>
            <pc:docMk/>
            <pc:sldMk cId="943162303" sldId="312"/>
            <ac:spMk id="3" creationId="{00000000-0000-0000-0000-000000000000}"/>
          </ac:spMkLst>
        </pc:spChg>
      </pc:sldChg>
      <pc:sldChg chg="delSp modSp add">
        <pc:chgData name="Kristofer Carta" userId="a949ead7c4bcd18f" providerId="LiveId" clId="{93888A2B-6F63-458A-BB21-CE9C4CE85A48}" dt="2017-08-23T20:26:52.571" v="4236" actId="113"/>
        <pc:sldMkLst>
          <pc:docMk/>
          <pc:sldMk cId="612518781" sldId="313"/>
        </pc:sldMkLst>
        <pc:spChg chg="mod">
          <ac:chgData name="Kristofer Carta" userId="a949ead7c4bcd18f" providerId="LiveId" clId="{93888A2B-6F63-458A-BB21-CE9C4CE85A48}" dt="2017-08-23T18:23:07.977" v="681" actId="113"/>
          <ac:spMkLst>
            <pc:docMk/>
            <pc:sldMk cId="612518781" sldId="313"/>
            <ac:spMk id="2" creationId="{00000000-0000-0000-0000-000000000000}"/>
          </ac:spMkLst>
        </pc:spChg>
        <pc:spChg chg="mod">
          <ac:chgData name="Kristofer Carta" userId="a949ead7c4bcd18f" providerId="LiveId" clId="{93888A2B-6F63-458A-BB21-CE9C4CE85A48}" dt="2017-08-23T20:26:52.571" v="4236" actId="113"/>
          <ac:spMkLst>
            <pc:docMk/>
            <pc:sldMk cId="612518781" sldId="313"/>
            <ac:spMk id="3" creationId="{00000000-0000-0000-0000-000000000000}"/>
          </ac:spMkLst>
        </pc:spChg>
        <pc:picChg chg="del mod">
          <ac:chgData name="Kristofer Carta" userId="a949ead7c4bcd18f" providerId="LiveId" clId="{93888A2B-6F63-458A-BB21-CE9C4CE85A48}" dt="2017-08-23T19:36:42.304" v="2119" actId="478"/>
          <ac:picMkLst>
            <pc:docMk/>
            <pc:sldMk cId="612518781" sldId="313"/>
            <ac:picMk id="5" creationId="{00000000-0000-0000-0000-000000000000}"/>
          </ac:picMkLst>
        </pc:picChg>
      </pc:sldChg>
      <pc:sldChg chg="del">
        <pc:chgData name="Kristofer Carta" userId="a949ead7c4bcd18f" providerId="LiveId" clId="{93888A2B-6F63-458A-BB21-CE9C4CE85A48}" dt="2017-08-23T17:37:32.682" v="397" actId="2696"/>
        <pc:sldMkLst>
          <pc:docMk/>
          <pc:sldMk cId="649682295" sldId="313"/>
        </pc:sldMkLst>
      </pc:sldChg>
      <pc:sldChg chg="modSp add">
        <pc:chgData name="Kristofer Carta" userId="a949ead7c4bcd18f" providerId="LiveId" clId="{93888A2B-6F63-458A-BB21-CE9C4CE85A48}" dt="2017-08-23T20:41:57.865" v="5366" actId="20577"/>
        <pc:sldMkLst>
          <pc:docMk/>
          <pc:sldMk cId="993795240" sldId="314"/>
        </pc:sldMkLst>
        <pc:spChg chg="mod">
          <ac:chgData name="Kristofer Carta" userId="a949ead7c4bcd18f" providerId="LiveId" clId="{93888A2B-6F63-458A-BB21-CE9C4CE85A48}" dt="2017-08-23T18:31:10.463" v="805" actId="20577"/>
          <ac:spMkLst>
            <pc:docMk/>
            <pc:sldMk cId="993795240" sldId="314"/>
            <ac:spMk id="2" creationId="{00000000-0000-0000-0000-000000000000}"/>
          </ac:spMkLst>
        </pc:spChg>
        <pc:spChg chg="mod">
          <ac:chgData name="Kristofer Carta" userId="a949ead7c4bcd18f" providerId="LiveId" clId="{93888A2B-6F63-458A-BB21-CE9C4CE85A48}" dt="2017-08-23T20:41:57.865" v="5366" actId="20577"/>
          <ac:spMkLst>
            <pc:docMk/>
            <pc:sldMk cId="993795240" sldId="314"/>
            <ac:spMk id="3" creationId="{00000000-0000-0000-0000-000000000000}"/>
          </ac:spMkLst>
        </pc:spChg>
      </pc:sldChg>
      <pc:sldChg chg="modSp add">
        <pc:chgData name="Kristofer Carta" userId="a949ead7c4bcd18f" providerId="LiveId" clId="{93888A2B-6F63-458A-BB21-CE9C4CE85A48}" dt="2017-08-23T19:35:56.480" v="2064" actId="20577"/>
        <pc:sldMkLst>
          <pc:docMk/>
          <pc:sldMk cId="2160951464" sldId="315"/>
        </pc:sldMkLst>
        <pc:spChg chg="mod">
          <ac:chgData name="Kristofer Carta" userId="a949ead7c4bcd18f" providerId="LiveId" clId="{93888A2B-6F63-458A-BB21-CE9C4CE85A48}" dt="2017-08-23T18:23:07.977" v="681" actId="20577"/>
          <ac:spMkLst>
            <pc:docMk/>
            <pc:sldMk cId="2160951464" sldId="315"/>
            <ac:spMk id="2" creationId="{00000000-0000-0000-0000-000000000000}"/>
          </ac:spMkLst>
        </pc:spChg>
        <pc:spChg chg="mod">
          <ac:chgData name="Kristofer Carta" userId="a949ead7c4bcd18f" providerId="LiveId" clId="{93888A2B-6F63-458A-BB21-CE9C4CE85A48}" dt="2017-08-23T19:35:56.480" v="2064" actId="20577"/>
          <ac:spMkLst>
            <pc:docMk/>
            <pc:sldMk cId="2160951464" sldId="315"/>
            <ac:spMk id="3" creationId="{00000000-0000-0000-0000-000000000000}"/>
          </ac:spMkLst>
        </pc:spChg>
      </pc:sldChg>
      <pc:sldChg chg="del">
        <pc:chgData name="Kristofer Carta" userId="a949ead7c4bcd18f" providerId="LiveId" clId="{93888A2B-6F63-458A-BB21-CE9C4CE85A48}" dt="2017-08-23T17:37:32.667" v="388" actId="2696"/>
        <pc:sldMkLst>
          <pc:docMk/>
          <pc:sldMk cId="2556163480" sldId="315"/>
        </pc:sldMkLst>
      </pc:sldChg>
      <pc:sldChg chg="del">
        <pc:chgData name="Kristofer Carta" userId="a949ead7c4bcd18f" providerId="LiveId" clId="{93888A2B-6F63-458A-BB21-CE9C4CE85A48}" dt="2017-08-23T17:37:32.682" v="401" actId="2696"/>
        <pc:sldMkLst>
          <pc:docMk/>
          <pc:sldMk cId="2168924539" sldId="316"/>
        </pc:sldMkLst>
      </pc:sldChg>
      <pc:sldChg chg="modSp add">
        <pc:chgData name="Kristofer Carta" userId="a949ead7c4bcd18f" providerId="LiveId" clId="{93888A2B-6F63-458A-BB21-CE9C4CE85A48}" dt="2017-08-23T21:05:37.516" v="6098" actId="20577"/>
        <pc:sldMkLst>
          <pc:docMk/>
          <pc:sldMk cId="3427259681" sldId="316"/>
        </pc:sldMkLst>
        <pc:spChg chg="mod">
          <ac:chgData name="Kristofer Carta" userId="a949ead7c4bcd18f" providerId="LiveId" clId="{93888A2B-6F63-458A-BB21-CE9C4CE85A48}" dt="2017-08-23T20:57:16.972" v="5488" actId="20577"/>
          <ac:spMkLst>
            <pc:docMk/>
            <pc:sldMk cId="3427259681" sldId="316"/>
            <ac:spMk id="2" creationId="{00000000-0000-0000-0000-000000000000}"/>
          </ac:spMkLst>
        </pc:spChg>
        <pc:spChg chg="mod">
          <ac:chgData name="Kristofer Carta" userId="a949ead7c4bcd18f" providerId="LiveId" clId="{93888A2B-6F63-458A-BB21-CE9C4CE85A48}" dt="2017-08-23T21:05:37.516" v="6098" actId="20577"/>
          <ac:spMkLst>
            <pc:docMk/>
            <pc:sldMk cId="3427259681" sldId="316"/>
            <ac:spMk id="3" creationId="{00000000-0000-0000-0000-000000000000}"/>
          </ac:spMkLst>
        </pc:spChg>
      </pc:sldChg>
      <pc:sldChg chg="modSp add del">
        <pc:chgData name="Kristofer Carta" userId="a949ead7c4bcd18f" providerId="LiveId" clId="{93888A2B-6F63-458A-BB21-CE9C4CE85A48}" dt="2017-08-23T18:21:05.008" v="674" actId="2696"/>
        <pc:sldMkLst>
          <pc:docMk/>
          <pc:sldMk cId="483910684" sldId="317"/>
        </pc:sldMkLst>
        <pc:spChg chg="mod">
          <ac:chgData name="Kristofer Carta" userId="a949ead7c4bcd18f" providerId="LiveId" clId="{93888A2B-6F63-458A-BB21-CE9C4CE85A48}" dt="2017-08-23T18:21:02.368" v="673" actId="20577"/>
          <ac:spMkLst>
            <pc:docMk/>
            <pc:sldMk cId="483910684" sldId="317"/>
            <ac:spMk id="2" creationId="{00000000-0000-0000-0000-000000000000}"/>
          </ac:spMkLst>
        </pc:spChg>
        <pc:spChg chg="mod">
          <ac:chgData name="Kristofer Carta" userId="a949ead7c4bcd18f" providerId="LiveId" clId="{93888A2B-6F63-458A-BB21-CE9C4CE85A48}" dt="2017-08-23T18:20:27.841" v="634" actId="20577"/>
          <ac:spMkLst>
            <pc:docMk/>
            <pc:sldMk cId="483910684" sldId="317"/>
            <ac:spMk id="3" creationId="{00000000-0000-0000-0000-000000000000}"/>
          </ac:spMkLst>
        </pc:spChg>
      </pc:sldChg>
      <pc:sldChg chg="del">
        <pc:chgData name="Kristofer Carta" userId="a949ead7c4bcd18f" providerId="LiveId" clId="{93888A2B-6F63-458A-BB21-CE9C4CE85A48}" dt="2017-08-23T17:37:32.698" v="402" actId="2696"/>
        <pc:sldMkLst>
          <pc:docMk/>
          <pc:sldMk cId="2015390687" sldId="317"/>
        </pc:sldMkLst>
      </pc:sldChg>
      <pc:sldChg chg="modSp add ord">
        <pc:chgData name="Kristofer Carta" userId="a949ead7c4bcd18f" providerId="LiveId" clId="{93888A2B-6F63-458A-BB21-CE9C4CE85A48}" dt="2017-08-23T20:56:20.794" v="5407" actId="20577"/>
        <pc:sldMkLst>
          <pc:docMk/>
          <pc:sldMk cId="2483379484" sldId="318"/>
        </pc:sldMkLst>
        <pc:spChg chg="mod">
          <ac:chgData name="Kristofer Carta" userId="a949ead7c4bcd18f" providerId="LiveId" clId="{93888A2B-6F63-458A-BB21-CE9C4CE85A48}" dt="2017-08-23T18:39:13.068" v="905" actId="20577"/>
          <ac:spMkLst>
            <pc:docMk/>
            <pc:sldMk cId="2483379484" sldId="318"/>
            <ac:spMk id="2" creationId="{00000000-0000-0000-0000-000000000000}"/>
          </ac:spMkLst>
        </pc:spChg>
        <pc:spChg chg="mod">
          <ac:chgData name="Kristofer Carta" userId="a949ead7c4bcd18f" providerId="LiveId" clId="{93888A2B-6F63-458A-BB21-CE9C4CE85A48}" dt="2017-08-23T19:29:47.456" v="1791" actId="20577"/>
          <ac:spMkLst>
            <pc:docMk/>
            <pc:sldMk cId="2483379484" sldId="318"/>
            <ac:spMk id="3" creationId="{00000000-0000-0000-0000-000000000000}"/>
          </ac:spMkLst>
        </pc:spChg>
      </pc:sldChg>
      <pc:sldChg chg="del">
        <pc:chgData name="Kristofer Carta" userId="a949ead7c4bcd18f" providerId="LiveId" clId="{93888A2B-6F63-458A-BB21-CE9C4CE85A48}" dt="2017-08-23T17:37:32.698" v="403" actId="2696"/>
        <pc:sldMkLst>
          <pc:docMk/>
          <pc:sldMk cId="3762025611" sldId="318"/>
        </pc:sldMkLst>
      </pc:sldChg>
      <pc:sldChg chg="modSp add ord">
        <pc:chgData name="Kristofer Carta" userId="a949ead7c4bcd18f" providerId="LiveId" clId="{93888A2B-6F63-458A-BB21-CE9C4CE85A48}" dt="2017-08-23T20:43:12.338" v="5379" actId="113"/>
        <pc:sldMkLst>
          <pc:docMk/>
          <pc:sldMk cId="2035023214" sldId="319"/>
        </pc:sldMkLst>
        <pc:spChg chg="mod">
          <ac:chgData name="Kristofer Carta" userId="a949ead7c4bcd18f" providerId="LiveId" clId="{93888A2B-6F63-458A-BB21-CE9C4CE85A48}" dt="2017-08-23T18:23:07.977" v="681" actId="113"/>
          <ac:spMkLst>
            <pc:docMk/>
            <pc:sldMk cId="2035023214" sldId="319"/>
            <ac:spMk id="2" creationId="{00000000-0000-0000-0000-000000000000}"/>
          </ac:spMkLst>
        </pc:spChg>
        <pc:spChg chg="mod">
          <ac:chgData name="Kristofer Carta" userId="a949ead7c4bcd18f" providerId="LiveId" clId="{93888A2B-6F63-458A-BB21-CE9C4CE85A48}" dt="2017-08-23T20:43:12.338" v="5379" actId="113"/>
          <ac:spMkLst>
            <pc:docMk/>
            <pc:sldMk cId="2035023214" sldId="319"/>
            <ac:spMk id="3" creationId="{00000000-0000-0000-0000-000000000000}"/>
          </ac:spMkLst>
        </pc:spChg>
      </pc:sldChg>
      <pc:sldChg chg="del">
        <pc:chgData name="Kristofer Carta" userId="a949ead7c4bcd18f" providerId="LiveId" clId="{93888A2B-6F63-458A-BB21-CE9C4CE85A48}" dt="2017-08-23T17:37:32.698" v="404" actId="2696"/>
        <pc:sldMkLst>
          <pc:docMk/>
          <pc:sldMk cId="2324310570" sldId="319"/>
        </pc:sldMkLst>
      </pc:sldChg>
      <pc:sldChg chg="modSp add">
        <pc:chgData name="Kristofer Carta" userId="a949ead7c4bcd18f" providerId="LiveId" clId="{93888A2B-6F63-458A-BB21-CE9C4CE85A48}" dt="2017-08-23T18:23:07.977" v="681" actId="20577"/>
        <pc:sldMkLst>
          <pc:docMk/>
          <pc:sldMk cId="2406742168" sldId="320"/>
        </pc:sldMkLst>
        <pc:spChg chg="mod">
          <ac:chgData name="Kristofer Carta" userId="a949ead7c4bcd18f" providerId="LiveId" clId="{93888A2B-6F63-458A-BB21-CE9C4CE85A48}" dt="2017-08-23T18:23:07.977" v="681" actId="20577"/>
          <ac:spMkLst>
            <pc:docMk/>
            <pc:sldMk cId="2406742168" sldId="320"/>
            <ac:spMk id="2" creationId="{00000000-0000-0000-0000-000000000000}"/>
          </ac:spMkLst>
        </pc:spChg>
        <pc:spChg chg="mod">
          <ac:chgData name="Kristofer Carta" userId="a949ead7c4bcd18f" providerId="LiveId" clId="{93888A2B-6F63-458A-BB21-CE9C4CE85A48}" dt="2017-08-23T18:22:50.210" v="677" actId="27636"/>
          <ac:spMkLst>
            <pc:docMk/>
            <pc:sldMk cId="2406742168" sldId="320"/>
            <ac:spMk id="3" creationId="{00000000-0000-0000-0000-000000000000}"/>
          </ac:spMkLst>
        </pc:spChg>
      </pc:sldChg>
      <pc:sldChg chg="del">
        <pc:chgData name="Kristofer Carta" userId="a949ead7c4bcd18f" providerId="LiveId" clId="{93888A2B-6F63-458A-BB21-CE9C4CE85A48}" dt="2017-08-23T17:37:32.776" v="405" actId="2696"/>
        <pc:sldMkLst>
          <pc:docMk/>
          <pc:sldMk cId="2666954499" sldId="320"/>
        </pc:sldMkLst>
      </pc:sldChg>
      <pc:sldChg chg="modSp add del">
        <pc:chgData name="Kristofer Carta" userId="a949ead7c4bcd18f" providerId="LiveId" clId="{93888A2B-6F63-458A-BB21-CE9C4CE85A48}" dt="2017-08-23T21:10:54.192" v="6500" actId="2696"/>
        <pc:sldMkLst>
          <pc:docMk/>
          <pc:sldMk cId="1643208327" sldId="321"/>
        </pc:sldMkLst>
        <pc:spChg chg="mod">
          <ac:chgData name="Kristofer Carta" userId="a949ead7c4bcd18f" providerId="LiveId" clId="{93888A2B-6F63-458A-BB21-CE9C4CE85A48}" dt="2017-08-23T18:23:07.977" v="681" actId="2696"/>
          <ac:spMkLst>
            <pc:docMk/>
            <pc:sldMk cId="1643208327" sldId="321"/>
            <ac:spMk id="2" creationId="{00000000-0000-0000-0000-000000000000}"/>
          </ac:spMkLst>
        </pc:spChg>
        <pc:spChg chg="mod">
          <ac:chgData name="Kristofer Carta" userId="a949ead7c4bcd18f" providerId="LiveId" clId="{93888A2B-6F63-458A-BB21-CE9C4CE85A48}" dt="2017-08-23T19:50:58.831" v="2727" actId="6549"/>
          <ac:spMkLst>
            <pc:docMk/>
            <pc:sldMk cId="1643208327" sldId="321"/>
            <ac:spMk id="3" creationId="{00000000-0000-0000-0000-000000000000}"/>
          </ac:spMkLst>
        </pc:spChg>
      </pc:sldChg>
      <pc:sldChg chg="del">
        <pc:chgData name="Kristofer Carta" userId="a949ead7c4bcd18f" providerId="LiveId" clId="{93888A2B-6F63-458A-BB21-CE9C4CE85A48}" dt="2017-08-23T17:37:32.776" v="406" actId="2696"/>
        <pc:sldMkLst>
          <pc:docMk/>
          <pc:sldMk cId="1908217624" sldId="321"/>
        </pc:sldMkLst>
      </pc:sldChg>
      <pc:sldChg chg="del">
        <pc:chgData name="Kristofer Carta" userId="a949ead7c4bcd18f" providerId="LiveId" clId="{93888A2B-6F63-458A-BB21-CE9C4CE85A48}" dt="2017-08-23T17:37:32.635" v="375" actId="2696"/>
        <pc:sldMkLst>
          <pc:docMk/>
          <pc:sldMk cId="614126133" sldId="322"/>
        </pc:sldMkLst>
      </pc:sldChg>
      <pc:sldChg chg="modSp add ord">
        <pc:chgData name="Kristofer Carta" userId="a949ead7c4bcd18f" providerId="LiveId" clId="{93888A2B-6F63-458A-BB21-CE9C4CE85A48}" dt="2017-08-24T09:56:15.723" v="9344" actId="20577"/>
        <pc:sldMkLst>
          <pc:docMk/>
          <pc:sldMk cId="2693777697" sldId="322"/>
        </pc:sldMkLst>
        <pc:spChg chg="mod">
          <ac:chgData name="Kristofer Carta" userId="a949ead7c4bcd18f" providerId="LiveId" clId="{93888A2B-6F63-458A-BB21-CE9C4CE85A48}" dt="2017-08-24T09:56:15.723" v="9344" actId="20577"/>
          <ac:spMkLst>
            <pc:docMk/>
            <pc:sldMk cId="2693777697" sldId="322"/>
            <ac:spMk id="3" creationId="{00000000-0000-0000-0000-000000000000}"/>
          </ac:spMkLst>
        </pc:spChg>
      </pc:sldChg>
      <pc:sldChg chg="add del">
        <pc:chgData name="Kristofer Carta" userId="a949ead7c4bcd18f" providerId="LiveId" clId="{93888A2B-6F63-458A-BB21-CE9C4CE85A48}" dt="2017-08-23T19:31:44.130" v="1793" actId="2696"/>
        <pc:sldMkLst>
          <pc:docMk/>
          <pc:sldMk cId="878893091" sldId="323"/>
        </pc:sldMkLst>
      </pc:sldChg>
      <pc:sldChg chg="del">
        <pc:chgData name="Kristofer Carta" userId="a949ead7c4bcd18f" providerId="LiveId" clId="{93888A2B-6F63-458A-BB21-CE9C4CE85A48}" dt="2017-08-23T17:37:32.776" v="409" actId="2696"/>
        <pc:sldMkLst>
          <pc:docMk/>
          <pc:sldMk cId="1362771162" sldId="323"/>
        </pc:sldMkLst>
      </pc:sldChg>
      <pc:sldChg chg="modSp add">
        <pc:chgData name="Kristofer Carta" userId="a949ead7c4bcd18f" providerId="LiveId" clId="{93888A2B-6F63-458A-BB21-CE9C4CE85A48}" dt="2017-08-23T20:26:08.028" v="4131" actId="20577"/>
        <pc:sldMkLst>
          <pc:docMk/>
          <pc:sldMk cId="3980520056" sldId="323"/>
        </pc:sldMkLst>
        <pc:spChg chg="mod">
          <ac:chgData name="Kristofer Carta" userId="a949ead7c4bcd18f" providerId="LiveId" clId="{93888A2B-6F63-458A-BB21-CE9C4CE85A48}" dt="2017-08-23T20:01:44.105" v="2798" actId="20577"/>
          <ac:spMkLst>
            <pc:docMk/>
            <pc:sldMk cId="3980520056" sldId="323"/>
            <ac:spMk id="2" creationId="{00000000-0000-0000-0000-000000000000}"/>
          </ac:spMkLst>
        </pc:spChg>
        <pc:spChg chg="mod">
          <ac:chgData name="Kristofer Carta" userId="a949ead7c4bcd18f" providerId="LiveId" clId="{93888A2B-6F63-458A-BB21-CE9C4CE85A48}" dt="2017-08-23T20:26:08.028" v="4131" actId="20577"/>
          <ac:spMkLst>
            <pc:docMk/>
            <pc:sldMk cId="3980520056" sldId="323"/>
            <ac:spMk id="3" creationId="{00000000-0000-0000-0000-000000000000}"/>
          </ac:spMkLst>
        </pc:spChg>
      </pc:sldChg>
      <pc:sldChg chg="del">
        <pc:chgData name="Kristofer Carta" userId="a949ead7c4bcd18f" providerId="LiveId" clId="{93888A2B-6F63-458A-BB21-CE9C4CE85A48}" dt="2017-08-23T17:37:32.792" v="410" actId="2696"/>
        <pc:sldMkLst>
          <pc:docMk/>
          <pc:sldMk cId="1837948902" sldId="324"/>
        </pc:sldMkLst>
      </pc:sldChg>
      <pc:sldChg chg="delSp modSp add modAnim">
        <pc:chgData name="Kristofer Carta" userId="a949ead7c4bcd18f" providerId="LiveId" clId="{93888A2B-6F63-458A-BB21-CE9C4CE85A48}" dt="2017-08-23T19:36:01.912" v="2065" actId="20577"/>
        <pc:sldMkLst>
          <pc:docMk/>
          <pc:sldMk cId="2317613614" sldId="324"/>
        </pc:sldMkLst>
        <pc:spChg chg="mod">
          <ac:chgData name="Kristofer Carta" userId="a949ead7c4bcd18f" providerId="LiveId" clId="{93888A2B-6F63-458A-BB21-CE9C4CE85A48}" dt="2017-08-23T19:31:52.629" v="1808" actId="20577"/>
          <ac:spMkLst>
            <pc:docMk/>
            <pc:sldMk cId="2317613614" sldId="324"/>
            <ac:spMk id="2" creationId="{00000000-0000-0000-0000-000000000000}"/>
          </ac:spMkLst>
        </pc:spChg>
        <pc:spChg chg="mod">
          <ac:chgData name="Kristofer Carta" userId="a949ead7c4bcd18f" providerId="LiveId" clId="{93888A2B-6F63-458A-BB21-CE9C4CE85A48}" dt="2017-08-23T19:36:01.912" v="2065" actId="20577"/>
          <ac:spMkLst>
            <pc:docMk/>
            <pc:sldMk cId="2317613614" sldId="324"/>
            <ac:spMk id="3" creationId="{00000000-0000-0000-0000-000000000000}"/>
          </ac:spMkLst>
        </pc:spChg>
        <pc:picChg chg="del">
          <ac:chgData name="Kristofer Carta" userId="a949ead7c4bcd18f" providerId="LiveId" clId="{93888A2B-6F63-458A-BB21-CE9C4CE85A48}" dt="2017-08-23T19:32:04.985" v="1842" actId="478"/>
          <ac:picMkLst>
            <pc:docMk/>
            <pc:sldMk cId="2317613614" sldId="324"/>
            <ac:picMk id="5" creationId="{00000000-0000-0000-0000-000000000000}"/>
          </ac:picMkLst>
        </pc:picChg>
      </pc:sldChg>
      <pc:sldChg chg="del">
        <pc:chgData name="Kristofer Carta" userId="a949ead7c4bcd18f" providerId="LiveId" clId="{93888A2B-6F63-458A-BB21-CE9C4CE85A48}" dt="2017-08-23T17:37:32.776" v="407" actId="2696"/>
        <pc:sldMkLst>
          <pc:docMk/>
          <pc:sldMk cId="723795086" sldId="325"/>
        </pc:sldMkLst>
      </pc:sldChg>
      <pc:sldChg chg="modSp add del">
        <pc:chgData name="Kristofer Carta" userId="a949ead7c4bcd18f" providerId="LiveId" clId="{93888A2B-6F63-458A-BB21-CE9C4CE85A48}" dt="2017-08-23T19:36:23.348" v="2076" actId="2696"/>
        <pc:sldMkLst>
          <pc:docMk/>
          <pc:sldMk cId="1864277068" sldId="325"/>
        </pc:sldMkLst>
        <pc:spChg chg="mod">
          <ac:chgData name="Kristofer Carta" userId="a949ead7c4bcd18f" providerId="LiveId" clId="{93888A2B-6F63-458A-BB21-CE9C4CE85A48}" dt="2017-08-23T19:36:14.902" v="2073" actId="20577"/>
          <ac:spMkLst>
            <pc:docMk/>
            <pc:sldMk cId="1864277068" sldId="325"/>
            <ac:spMk id="2" creationId="{00000000-0000-0000-0000-000000000000}"/>
          </ac:spMkLst>
        </pc:spChg>
        <pc:spChg chg="mod">
          <ac:chgData name="Kristofer Carta" userId="a949ead7c4bcd18f" providerId="LiveId" clId="{93888A2B-6F63-458A-BB21-CE9C4CE85A48}" dt="2017-08-23T19:36:19.287" v="2075" actId="2696"/>
          <ac:spMkLst>
            <pc:docMk/>
            <pc:sldMk cId="1864277068" sldId="325"/>
            <ac:spMk id="3" creationId="{00000000-0000-0000-0000-000000000000}"/>
          </ac:spMkLst>
        </pc:spChg>
      </pc:sldChg>
      <pc:sldChg chg="modSp add">
        <pc:chgData name="Kristofer Carta" userId="a949ead7c4bcd18f" providerId="LiveId" clId="{93888A2B-6F63-458A-BB21-CE9C4CE85A48}" dt="2017-08-23T20:19:49.828" v="3558" actId="20577"/>
        <pc:sldMkLst>
          <pc:docMk/>
          <pc:sldMk cId="3607963425" sldId="325"/>
        </pc:sldMkLst>
        <pc:spChg chg="mod">
          <ac:chgData name="Kristofer Carta" userId="a949ead7c4bcd18f" providerId="LiveId" clId="{93888A2B-6F63-458A-BB21-CE9C4CE85A48}" dt="2017-08-23T20:19:49.828" v="3558" actId="20577"/>
          <ac:spMkLst>
            <pc:docMk/>
            <pc:sldMk cId="3607963425" sldId="325"/>
            <ac:spMk id="2" creationId="{00000000-0000-0000-0000-000000000000}"/>
          </ac:spMkLst>
        </pc:spChg>
        <pc:spChg chg="mod">
          <ac:chgData name="Kristofer Carta" userId="a949ead7c4bcd18f" providerId="LiveId" clId="{93888A2B-6F63-458A-BB21-CE9C4CE85A48}" dt="2017-08-23T20:19:42.651" v="3547" actId="113"/>
          <ac:spMkLst>
            <pc:docMk/>
            <pc:sldMk cId="3607963425" sldId="325"/>
            <ac:spMk id="3" creationId="{00000000-0000-0000-0000-000000000000}"/>
          </ac:spMkLst>
        </pc:spChg>
      </pc:sldChg>
      <pc:sldChg chg="del">
        <pc:chgData name="Kristofer Carta" userId="a949ead7c4bcd18f" providerId="LiveId" clId="{93888A2B-6F63-458A-BB21-CE9C4CE85A48}" dt="2017-08-23T17:37:32.776" v="408" actId="2696"/>
        <pc:sldMkLst>
          <pc:docMk/>
          <pc:sldMk cId="163823994" sldId="326"/>
        </pc:sldMkLst>
      </pc:sldChg>
      <pc:sldChg chg="modSp add ord">
        <pc:chgData name="Kristofer Carta" userId="a949ead7c4bcd18f" providerId="LiveId" clId="{93888A2B-6F63-458A-BB21-CE9C4CE85A48}" dt="2017-08-23T20:24:56.706" v="4102" actId="20577"/>
        <pc:sldMkLst>
          <pc:docMk/>
          <pc:sldMk cId="1574427063" sldId="326"/>
        </pc:sldMkLst>
        <pc:spChg chg="mod">
          <ac:chgData name="Kristofer Carta" userId="a949ead7c4bcd18f" providerId="LiveId" clId="{93888A2B-6F63-458A-BB21-CE9C4CE85A48}" dt="2017-08-23T20:20:41.880" v="3580" actId="6549"/>
          <ac:spMkLst>
            <pc:docMk/>
            <pc:sldMk cId="1574427063" sldId="326"/>
            <ac:spMk id="2" creationId="{00000000-0000-0000-0000-000000000000}"/>
          </ac:spMkLst>
        </pc:spChg>
        <pc:spChg chg="mod">
          <ac:chgData name="Kristofer Carta" userId="a949ead7c4bcd18f" providerId="LiveId" clId="{93888A2B-6F63-458A-BB21-CE9C4CE85A48}" dt="2017-08-23T20:24:49.360" v="4101" actId="20577"/>
          <ac:spMkLst>
            <pc:docMk/>
            <pc:sldMk cId="1574427063" sldId="326"/>
            <ac:spMk id="3" creationId="{00000000-0000-0000-0000-000000000000}"/>
          </ac:spMkLst>
        </pc:spChg>
      </pc:sldChg>
      <pc:sldChg chg="add del">
        <pc:chgData name="Kristofer Carta" userId="a949ead7c4bcd18f" providerId="LiveId" clId="{93888A2B-6F63-458A-BB21-CE9C4CE85A48}" dt="2017-08-23T20:25:47.223" v="4104" actId="2696"/>
        <pc:sldMkLst>
          <pc:docMk/>
          <pc:sldMk cId="204604232" sldId="327"/>
        </pc:sldMkLst>
      </pc:sldChg>
      <pc:sldChg chg="modSp add ord">
        <pc:chgData name="Kristofer Carta" userId="a949ead7c4bcd18f" providerId="LiveId" clId="{93888A2B-6F63-458A-BB21-CE9C4CE85A48}" dt="2017-08-23T20:31:38.932" v="4855" actId="20577"/>
        <pc:sldMkLst>
          <pc:docMk/>
          <pc:sldMk cId="497099618" sldId="327"/>
        </pc:sldMkLst>
        <pc:spChg chg="mod">
          <ac:chgData name="Kristofer Carta" userId="a949ead7c4bcd18f" providerId="LiveId" clId="{93888A2B-6F63-458A-BB21-CE9C4CE85A48}" dt="2017-08-23T20:28:06.687" v="4252" actId="20577"/>
          <ac:spMkLst>
            <pc:docMk/>
            <pc:sldMk cId="497099618" sldId="327"/>
            <ac:spMk id="2" creationId="{00000000-0000-0000-0000-000000000000}"/>
          </ac:spMkLst>
        </pc:spChg>
        <pc:spChg chg="mod">
          <ac:chgData name="Kristofer Carta" userId="a949ead7c4bcd18f" providerId="LiveId" clId="{93888A2B-6F63-458A-BB21-CE9C4CE85A48}" dt="2017-08-23T20:31:28.547" v="4854" actId="20577"/>
          <ac:spMkLst>
            <pc:docMk/>
            <pc:sldMk cId="497099618" sldId="327"/>
            <ac:spMk id="3" creationId="{00000000-0000-0000-0000-000000000000}"/>
          </ac:spMkLst>
        </pc:spChg>
      </pc:sldChg>
      <pc:sldChg chg="del">
        <pc:chgData name="Kristofer Carta" userId="a949ead7c4bcd18f" providerId="LiveId" clId="{93888A2B-6F63-458A-BB21-CE9C4CE85A48}" dt="2017-08-23T17:37:39.138" v="411" actId="2696"/>
        <pc:sldMkLst>
          <pc:docMk/>
          <pc:sldMk cId="727536863" sldId="327"/>
        </pc:sldMkLst>
      </pc:sldChg>
      <pc:sldChg chg="del">
        <pc:chgData name="Kristofer Carta" userId="a949ead7c4bcd18f" providerId="LiveId" clId="{93888A2B-6F63-458A-BB21-CE9C4CE85A48}" dt="2017-08-23T17:37:32.667" v="389" actId="2696"/>
        <pc:sldMkLst>
          <pc:docMk/>
          <pc:sldMk cId="2002747593" sldId="328"/>
        </pc:sldMkLst>
      </pc:sldChg>
      <pc:sldChg chg="modSp add">
        <pc:chgData name="Kristofer Carta" userId="a949ead7c4bcd18f" providerId="LiveId" clId="{93888A2B-6F63-458A-BB21-CE9C4CE85A48}" dt="2017-08-23T20:34:04.555" v="5220" actId="20577"/>
        <pc:sldMkLst>
          <pc:docMk/>
          <pc:sldMk cId="4256727003" sldId="328"/>
        </pc:sldMkLst>
        <pc:spChg chg="mod">
          <ac:chgData name="Kristofer Carta" userId="a949ead7c4bcd18f" providerId="LiveId" clId="{93888A2B-6F63-458A-BB21-CE9C4CE85A48}" dt="2017-08-23T20:34:04.555" v="5220" actId="20577"/>
          <ac:spMkLst>
            <pc:docMk/>
            <pc:sldMk cId="4256727003" sldId="328"/>
            <ac:spMk id="3" creationId="{00000000-0000-0000-0000-000000000000}"/>
          </ac:spMkLst>
        </pc:spChg>
      </pc:sldChg>
      <pc:sldChg chg="del">
        <pc:chgData name="Kristofer Carta" userId="a949ead7c4bcd18f" providerId="LiveId" clId="{93888A2B-6F63-458A-BB21-CE9C4CE85A48}" dt="2017-08-23T17:37:32.635" v="377" actId="2696"/>
        <pc:sldMkLst>
          <pc:docMk/>
          <pc:sldMk cId="443018284" sldId="329"/>
        </pc:sldMkLst>
      </pc:sldChg>
      <pc:sldChg chg="addSp delSp add del setBg delDesignElem">
        <pc:chgData name="Kristofer Carta" userId="a949ead7c4bcd18f" providerId="LiveId" clId="{93888A2B-6F63-458A-BB21-CE9C4CE85A48}" dt="2017-08-23T20:35:34.489" v="5224" actId="20577"/>
        <pc:sldMkLst>
          <pc:docMk/>
          <pc:sldMk cId="3110958223" sldId="329"/>
        </pc:sldMkLst>
        <pc:spChg chg="add del">
          <ac:chgData name="Kristofer Carta" userId="a949ead7c4bcd18f" providerId="LiveId" clId="{93888A2B-6F63-458A-BB21-CE9C4CE85A48}" dt="2017-08-23T20:35:34.489" v="5224" actId="20577"/>
          <ac:spMkLst>
            <pc:docMk/>
            <pc:sldMk cId="3110958223" sldId="329"/>
            <ac:spMk id="11" creationId="{00000000-0000-0000-0000-000000000000}"/>
          </ac:spMkLst>
        </pc:spChg>
        <pc:spChg chg="add del">
          <ac:chgData name="Kristofer Carta" userId="a949ead7c4bcd18f" providerId="LiveId" clId="{93888A2B-6F63-458A-BB21-CE9C4CE85A48}" dt="2017-08-23T20:35:34.489" v="5224" actId="20577"/>
          <ac:spMkLst>
            <pc:docMk/>
            <pc:sldMk cId="3110958223" sldId="329"/>
            <ac:spMk id="13" creationId="{00000000-0000-0000-0000-000000000000}"/>
          </ac:spMkLst>
        </pc:spChg>
        <pc:spChg chg="add del">
          <ac:chgData name="Kristofer Carta" userId="a949ead7c4bcd18f" providerId="LiveId" clId="{93888A2B-6F63-458A-BB21-CE9C4CE85A48}" dt="2017-08-23T20:35:34.489" v="5224" actId="20577"/>
          <ac:spMkLst>
            <pc:docMk/>
            <pc:sldMk cId="3110958223" sldId="329"/>
            <ac:spMk id="15" creationId="{00000000-0000-0000-0000-000000000000}"/>
          </ac:spMkLst>
        </pc:spChg>
        <pc:spChg chg="add del">
          <ac:chgData name="Kristofer Carta" userId="a949ead7c4bcd18f" providerId="LiveId" clId="{93888A2B-6F63-458A-BB21-CE9C4CE85A48}" dt="2017-08-23T20:35:34.489" v="5224" actId="20577"/>
          <ac:spMkLst>
            <pc:docMk/>
            <pc:sldMk cId="3110958223" sldId="329"/>
            <ac:spMk id="17" creationId="{00000000-0000-0000-0000-000000000000}"/>
          </ac:spMkLst>
        </pc:spChg>
      </pc:sldChg>
      <pc:sldChg chg="addSp delSp add del setBg delDesignElem">
        <pc:chgData name="Kristofer Carta" userId="a949ead7c4bcd18f" providerId="LiveId" clId="{93888A2B-6F63-458A-BB21-CE9C4CE85A48}" dt="2017-08-23T20:35:42.092" v="5227" actId="20577"/>
        <pc:sldMkLst>
          <pc:docMk/>
          <pc:sldMk cId="3368960551" sldId="329"/>
        </pc:sldMkLst>
        <pc:spChg chg="add del">
          <ac:chgData name="Kristofer Carta" userId="a949ead7c4bcd18f" providerId="LiveId" clId="{93888A2B-6F63-458A-BB21-CE9C4CE85A48}" dt="2017-08-23T20:35:42.092" v="5227" actId="20577"/>
          <ac:spMkLst>
            <pc:docMk/>
            <pc:sldMk cId="3368960551" sldId="329"/>
            <ac:spMk id="11" creationId="{00000000-0000-0000-0000-000000000000}"/>
          </ac:spMkLst>
        </pc:spChg>
        <pc:spChg chg="add del">
          <ac:chgData name="Kristofer Carta" userId="a949ead7c4bcd18f" providerId="LiveId" clId="{93888A2B-6F63-458A-BB21-CE9C4CE85A48}" dt="2017-08-23T20:35:42.092" v="5227" actId="20577"/>
          <ac:spMkLst>
            <pc:docMk/>
            <pc:sldMk cId="3368960551" sldId="329"/>
            <ac:spMk id="13" creationId="{00000000-0000-0000-0000-000000000000}"/>
          </ac:spMkLst>
        </pc:spChg>
        <pc:spChg chg="add del">
          <ac:chgData name="Kristofer Carta" userId="a949ead7c4bcd18f" providerId="LiveId" clId="{93888A2B-6F63-458A-BB21-CE9C4CE85A48}" dt="2017-08-23T20:35:42.092" v="5227" actId="20577"/>
          <ac:spMkLst>
            <pc:docMk/>
            <pc:sldMk cId="3368960551" sldId="329"/>
            <ac:spMk id="15" creationId="{00000000-0000-0000-0000-000000000000}"/>
          </ac:spMkLst>
        </pc:spChg>
        <pc:spChg chg="add del">
          <ac:chgData name="Kristofer Carta" userId="a949ead7c4bcd18f" providerId="LiveId" clId="{93888A2B-6F63-458A-BB21-CE9C4CE85A48}" dt="2017-08-23T20:35:42.092" v="5227" actId="20577"/>
          <ac:spMkLst>
            <pc:docMk/>
            <pc:sldMk cId="3368960551" sldId="329"/>
            <ac:spMk id="17" creationId="{00000000-0000-0000-0000-000000000000}"/>
          </ac:spMkLst>
        </pc:spChg>
      </pc:sldChg>
      <pc:sldChg chg="modSp add ord">
        <pc:chgData name="Kristofer Carta" userId="a949ead7c4bcd18f" providerId="LiveId" clId="{93888A2B-6F63-458A-BB21-CE9C4CE85A48}" dt="2017-08-23T20:55:58.313" v="5404" actId="20577"/>
        <pc:sldMkLst>
          <pc:docMk/>
          <pc:sldMk cId="3874696944" sldId="329"/>
        </pc:sldMkLst>
        <pc:spChg chg="mod">
          <ac:chgData name="Kristofer Carta" userId="a949ead7c4bcd18f" providerId="LiveId" clId="{93888A2B-6F63-458A-BB21-CE9C4CE85A48}" dt="2017-08-23T20:55:58.313" v="5404" actId="20577"/>
          <ac:spMkLst>
            <pc:docMk/>
            <pc:sldMk cId="3874696944" sldId="329"/>
            <ac:spMk id="2" creationId="{00000000-0000-0000-0000-000000000000}"/>
          </ac:spMkLst>
        </pc:spChg>
      </pc:sldChg>
      <pc:sldChg chg="del">
        <pc:chgData name="Kristofer Carta" userId="a949ead7c4bcd18f" providerId="LiveId" clId="{93888A2B-6F63-458A-BB21-CE9C4CE85A48}" dt="2017-08-23T17:37:32.635" v="378" actId="2696"/>
        <pc:sldMkLst>
          <pc:docMk/>
          <pc:sldMk cId="142365089" sldId="330"/>
        </pc:sldMkLst>
      </pc:sldChg>
      <pc:sldChg chg="modSp add ord">
        <pc:chgData name="Kristofer Carta" userId="a949ead7c4bcd18f" providerId="LiveId" clId="{93888A2B-6F63-458A-BB21-CE9C4CE85A48}" dt="2017-08-23T20:56:41.859" v="5448" actId="20577"/>
        <pc:sldMkLst>
          <pc:docMk/>
          <pc:sldMk cId="1287956474" sldId="330"/>
        </pc:sldMkLst>
        <pc:spChg chg="mod">
          <ac:chgData name="Kristofer Carta" userId="a949ead7c4bcd18f" providerId="LiveId" clId="{93888A2B-6F63-458A-BB21-CE9C4CE85A48}" dt="2017-08-23T20:56:41.859" v="5448" actId="20577"/>
          <ac:spMkLst>
            <pc:docMk/>
            <pc:sldMk cId="1287956474" sldId="330"/>
            <ac:spMk id="2" creationId="{00000000-0000-0000-0000-000000000000}"/>
          </ac:spMkLst>
        </pc:spChg>
      </pc:sldChg>
      <pc:sldChg chg="add del">
        <pc:chgData name="Kristofer Carta" userId="a949ead7c4bcd18f" providerId="LiveId" clId="{93888A2B-6F63-458A-BB21-CE9C4CE85A48}" dt="2017-08-23T20:41:28.818" v="5248" actId="2696"/>
        <pc:sldMkLst>
          <pc:docMk/>
          <pc:sldMk cId="2926253838" sldId="330"/>
        </pc:sldMkLst>
      </pc:sldChg>
      <pc:sldChg chg="modSp add">
        <pc:chgData name="Kristofer Carta" userId="a949ead7c4bcd18f" providerId="LiveId" clId="{93888A2B-6F63-458A-BB21-CE9C4CE85A48}" dt="2017-08-23T21:10:31.221" v="6499" actId="20577"/>
        <pc:sldMkLst>
          <pc:docMk/>
          <pc:sldMk cId="1555797324" sldId="331"/>
        </pc:sldMkLst>
        <pc:spChg chg="mod">
          <ac:chgData name="Kristofer Carta" userId="a949ead7c4bcd18f" providerId="LiveId" clId="{93888A2B-6F63-458A-BB21-CE9C4CE85A48}" dt="2017-08-23T21:10:31.221" v="6499" actId="20577"/>
          <ac:spMkLst>
            <pc:docMk/>
            <pc:sldMk cId="1555797324" sldId="331"/>
            <ac:spMk id="2" creationId="{00000000-0000-0000-0000-000000000000}"/>
          </ac:spMkLst>
        </pc:spChg>
        <pc:spChg chg="mod">
          <ac:chgData name="Kristofer Carta" userId="a949ead7c4bcd18f" providerId="LiveId" clId="{93888A2B-6F63-458A-BB21-CE9C4CE85A48}" dt="2017-08-23T21:10:16.618" v="6465" actId="20577"/>
          <ac:spMkLst>
            <pc:docMk/>
            <pc:sldMk cId="1555797324" sldId="331"/>
            <ac:spMk id="3" creationId="{00000000-0000-0000-0000-000000000000}"/>
          </ac:spMkLst>
        </pc:spChg>
      </pc:sldChg>
      <pc:sldChg chg="modSp add ord">
        <pc:chgData name="Kristofer Carta" userId="a949ead7c4bcd18f" providerId="LiveId" clId="{93888A2B-6F63-458A-BB21-CE9C4CE85A48}" dt="2017-08-23T21:03:56.680" v="5935" actId="20577"/>
        <pc:sldMkLst>
          <pc:docMk/>
          <pc:sldMk cId="630278260" sldId="332"/>
        </pc:sldMkLst>
        <pc:spChg chg="mod">
          <ac:chgData name="Kristofer Carta" userId="a949ead7c4bcd18f" providerId="LiveId" clId="{93888A2B-6F63-458A-BB21-CE9C4CE85A48}" dt="2017-08-23T21:02:31.160" v="5697" actId="20577"/>
          <ac:spMkLst>
            <pc:docMk/>
            <pc:sldMk cId="630278260" sldId="332"/>
            <ac:spMk id="2" creationId="{00000000-0000-0000-0000-000000000000}"/>
          </ac:spMkLst>
        </pc:spChg>
        <pc:spChg chg="mod">
          <ac:chgData name="Kristofer Carta" userId="a949ead7c4bcd18f" providerId="LiveId" clId="{93888A2B-6F63-458A-BB21-CE9C4CE85A48}" dt="2017-08-23T21:03:56.680" v="5935" actId="20577"/>
          <ac:spMkLst>
            <pc:docMk/>
            <pc:sldMk cId="630278260" sldId="332"/>
            <ac:spMk id="3" creationId="{00000000-0000-0000-0000-000000000000}"/>
          </ac:spMkLst>
        </pc:spChg>
      </pc:sldChg>
      <pc:sldChg chg="modSp add ord">
        <pc:chgData name="Kristofer Carta" userId="a949ead7c4bcd18f" providerId="LiveId" clId="{93888A2B-6F63-458A-BB21-CE9C4CE85A48}" dt="2017-08-23T21:11:28.921" v="6506" actId="20577"/>
        <pc:sldMkLst>
          <pc:docMk/>
          <pc:sldMk cId="2424243048" sldId="333"/>
        </pc:sldMkLst>
        <pc:spChg chg="mod">
          <ac:chgData name="Kristofer Carta" userId="a949ead7c4bcd18f" providerId="LiveId" clId="{93888A2B-6F63-458A-BB21-CE9C4CE85A48}" dt="2017-08-23T21:11:28.921" v="6506" actId="20577"/>
          <ac:spMkLst>
            <pc:docMk/>
            <pc:sldMk cId="2424243048" sldId="333"/>
            <ac:spMk id="2" creationId="{00000000-0000-0000-0000-000000000000}"/>
          </ac:spMkLst>
        </pc:spChg>
      </pc:sldChg>
      <pc:sldChg chg="modSp add del">
        <pc:chgData name="Kristofer Carta" userId="a949ead7c4bcd18f" providerId="LiveId" clId="{93888A2B-6F63-458A-BB21-CE9C4CE85A48}" dt="2017-08-24T10:10:40.610" v="9878" actId="2696"/>
        <pc:sldMkLst>
          <pc:docMk/>
          <pc:sldMk cId="1085793466" sldId="334"/>
        </pc:sldMkLst>
        <pc:spChg chg="mod">
          <ac:chgData name="Kristofer Carta" userId="a949ead7c4bcd18f" providerId="LiveId" clId="{93888A2B-6F63-458A-BB21-CE9C4CE85A48}" dt="2017-08-23T21:11:48.335" v="6522" actId="20577"/>
          <ac:spMkLst>
            <pc:docMk/>
            <pc:sldMk cId="1085793466" sldId="334"/>
            <ac:spMk id="2" creationId="{00000000-0000-0000-0000-000000000000}"/>
          </ac:spMkLst>
        </pc:spChg>
      </pc:sldChg>
      <pc:sldChg chg="modSp add ord">
        <pc:chgData name="Kristofer Carta" userId="a949ead7c4bcd18f" providerId="LiveId" clId="{93888A2B-6F63-458A-BB21-CE9C4CE85A48}" dt="2017-08-23T21:17:46.390" v="6894" actId="20577"/>
        <pc:sldMkLst>
          <pc:docMk/>
          <pc:sldMk cId="1070794913" sldId="335"/>
        </pc:sldMkLst>
        <pc:spChg chg="mod">
          <ac:chgData name="Kristofer Carta" userId="a949ead7c4bcd18f" providerId="LiveId" clId="{93888A2B-6F63-458A-BB21-CE9C4CE85A48}" dt="2017-08-23T21:17:46.390" v="6894" actId="20577"/>
          <ac:spMkLst>
            <pc:docMk/>
            <pc:sldMk cId="1070794913" sldId="335"/>
            <ac:spMk id="2" creationId="{00000000-0000-0000-0000-000000000000}"/>
          </ac:spMkLst>
        </pc:spChg>
      </pc:sldChg>
      <pc:sldChg chg="addSp modSp add modAnim">
        <pc:chgData name="Kristofer Carta" userId="a949ead7c4bcd18f" providerId="LiveId" clId="{93888A2B-6F63-458A-BB21-CE9C4CE85A48}" dt="2017-08-23T21:17:12.735" v="6876" actId="14100"/>
        <pc:sldMkLst>
          <pc:docMk/>
          <pc:sldMk cId="2708759021" sldId="336"/>
        </pc:sldMkLst>
        <pc:spChg chg="mod">
          <ac:chgData name="Kristofer Carta" userId="a949ead7c4bcd18f" providerId="LiveId" clId="{93888A2B-6F63-458A-BB21-CE9C4CE85A48}" dt="2017-08-23T21:13:06.638" v="6548" actId="20577"/>
          <ac:spMkLst>
            <pc:docMk/>
            <pc:sldMk cId="2708759021" sldId="336"/>
            <ac:spMk id="2" creationId="{00000000-0000-0000-0000-000000000000}"/>
          </ac:spMkLst>
        </pc:spChg>
        <pc:spChg chg="mod">
          <ac:chgData name="Kristofer Carta" userId="a949ead7c4bcd18f" providerId="LiveId" clId="{93888A2B-6F63-458A-BB21-CE9C4CE85A48}" dt="2017-08-23T21:17:12.735" v="6876" actId="14100"/>
          <ac:spMkLst>
            <pc:docMk/>
            <pc:sldMk cId="2708759021" sldId="336"/>
            <ac:spMk id="3" creationId="{00000000-0000-0000-0000-000000000000}"/>
          </ac:spMkLst>
        </pc:spChg>
        <pc:picChg chg="add mod">
          <ac:chgData name="Kristofer Carta" userId="a949ead7c4bcd18f" providerId="LiveId" clId="{93888A2B-6F63-458A-BB21-CE9C4CE85A48}" dt="2017-08-23T21:14:40.823" v="6555" actId="14100"/>
          <ac:picMkLst>
            <pc:docMk/>
            <pc:sldMk cId="2708759021" sldId="336"/>
            <ac:picMk id="4" creationId="{C2832AE4-A70D-47D4-B1BB-B8AF9D89B1F3}"/>
          </ac:picMkLst>
        </pc:picChg>
      </pc:sldChg>
      <pc:sldChg chg="delSp add del">
        <pc:chgData name="Kristofer Carta" userId="a949ead7c4bcd18f" providerId="LiveId" clId="{93888A2B-6F63-458A-BB21-CE9C4CE85A48}" dt="2017-08-23T21:17:35.541" v="6877" actId="2696"/>
        <pc:sldMkLst>
          <pc:docMk/>
          <pc:sldMk cId="1032842593" sldId="337"/>
        </pc:sldMkLst>
        <pc:spChg chg="del">
          <ac:chgData name="Kristofer Carta" userId="a949ead7c4bcd18f" providerId="LiveId" clId="{93888A2B-6F63-458A-BB21-CE9C4CE85A48}" dt="2017-08-23T21:13:55.469" v="6550" actId="478"/>
          <ac:spMkLst>
            <pc:docMk/>
            <pc:sldMk cId="1032842593" sldId="337"/>
            <ac:spMk id="2" creationId="{2537FF9B-037C-4137-BCEE-C2D62235ACFD}"/>
          </ac:spMkLst>
        </pc:spChg>
        <pc:spChg chg="del">
          <ac:chgData name="Kristofer Carta" userId="a949ead7c4bcd18f" providerId="LiveId" clId="{93888A2B-6F63-458A-BB21-CE9C4CE85A48}" dt="2017-08-23T21:13:55.469" v="6550" actId="478"/>
          <ac:spMkLst>
            <pc:docMk/>
            <pc:sldMk cId="1032842593" sldId="337"/>
            <ac:spMk id="3" creationId="{F6243D84-AF2F-4E83-A5AD-5A0EC33F2A96}"/>
          </ac:spMkLst>
        </pc:spChg>
      </pc:sldChg>
      <pc:sldChg chg="modSp add">
        <pc:chgData name="Kristofer Carta" userId="a949ead7c4bcd18f" providerId="LiveId" clId="{93888A2B-6F63-458A-BB21-CE9C4CE85A48}" dt="2017-08-23T21:54:41.639" v="7921" actId="20577"/>
        <pc:sldMkLst>
          <pc:docMk/>
          <pc:sldMk cId="3470279297" sldId="337"/>
        </pc:sldMkLst>
        <pc:spChg chg="mod">
          <ac:chgData name="Kristofer Carta" userId="a949ead7c4bcd18f" providerId="LiveId" clId="{93888A2B-6F63-458A-BB21-CE9C4CE85A48}" dt="2017-08-23T21:47:56.753" v="6941" actId="20577"/>
          <ac:spMkLst>
            <pc:docMk/>
            <pc:sldMk cId="3470279297" sldId="337"/>
            <ac:spMk id="2" creationId="{00000000-0000-0000-0000-000000000000}"/>
          </ac:spMkLst>
        </pc:spChg>
        <pc:spChg chg="mod">
          <ac:chgData name="Kristofer Carta" userId="a949ead7c4bcd18f" providerId="LiveId" clId="{93888A2B-6F63-458A-BB21-CE9C4CE85A48}" dt="2017-08-23T21:54:41.639" v="7921" actId="20577"/>
          <ac:spMkLst>
            <pc:docMk/>
            <pc:sldMk cId="3470279297" sldId="337"/>
            <ac:spMk id="3" creationId="{00000000-0000-0000-0000-000000000000}"/>
          </ac:spMkLst>
        </pc:spChg>
      </pc:sldChg>
      <pc:sldChg chg="modSp add del">
        <pc:chgData name="Kristofer Carta" userId="a949ead7c4bcd18f" providerId="LiveId" clId="{93888A2B-6F63-458A-BB21-CE9C4CE85A48}" dt="2017-08-23T21:55:30.540" v="7933" actId="2696"/>
        <pc:sldMkLst>
          <pc:docMk/>
          <pc:sldMk cId="4082170344" sldId="338"/>
        </pc:sldMkLst>
        <pc:spChg chg="mod">
          <ac:chgData name="Kristofer Carta" userId="a949ead7c4bcd18f" providerId="LiveId" clId="{93888A2B-6F63-458A-BB21-CE9C4CE85A48}" dt="2017-08-23T21:55:09.515" v="7931" actId="20577"/>
          <ac:spMkLst>
            <pc:docMk/>
            <pc:sldMk cId="4082170344" sldId="338"/>
            <ac:spMk id="2" creationId="{00000000-0000-0000-0000-000000000000}"/>
          </ac:spMkLst>
        </pc:spChg>
      </pc:sldChg>
      <pc:sldChg chg="modSp add">
        <pc:chgData name="Kristofer Carta" userId="a949ead7c4bcd18f" providerId="LiveId" clId="{93888A2B-6F63-458A-BB21-CE9C4CE85A48}" dt="2017-08-23T22:05:27.495" v="8535" actId="2711"/>
        <pc:sldMkLst>
          <pc:docMk/>
          <pc:sldMk cId="2302659806" sldId="339"/>
        </pc:sldMkLst>
        <pc:spChg chg="mod">
          <ac:chgData name="Kristofer Carta" userId="a949ead7c4bcd18f" providerId="LiveId" clId="{93888A2B-6F63-458A-BB21-CE9C4CE85A48}" dt="2017-08-23T21:55:43.515" v="7951" actId="20577"/>
          <ac:spMkLst>
            <pc:docMk/>
            <pc:sldMk cId="2302659806" sldId="339"/>
            <ac:spMk id="2" creationId="{00000000-0000-0000-0000-000000000000}"/>
          </ac:spMkLst>
        </pc:spChg>
        <pc:spChg chg="mod">
          <ac:chgData name="Kristofer Carta" userId="a949ead7c4bcd18f" providerId="LiveId" clId="{93888A2B-6F63-458A-BB21-CE9C4CE85A48}" dt="2017-08-23T22:05:27.495" v="8535" actId="2711"/>
          <ac:spMkLst>
            <pc:docMk/>
            <pc:sldMk cId="2302659806" sldId="339"/>
            <ac:spMk id="3" creationId="{00000000-0000-0000-0000-000000000000}"/>
          </ac:spMkLst>
        </pc:spChg>
      </pc:sldChg>
      <pc:sldChg chg="modSp add">
        <pc:chgData name="Kristofer Carta" userId="a949ead7c4bcd18f" providerId="LiveId" clId="{93888A2B-6F63-458A-BB21-CE9C4CE85A48}" dt="2017-08-23T22:09:25.664" v="8741" actId="20577"/>
        <pc:sldMkLst>
          <pc:docMk/>
          <pc:sldMk cId="626146546" sldId="340"/>
        </pc:sldMkLst>
        <pc:spChg chg="mod">
          <ac:chgData name="Kristofer Carta" userId="a949ead7c4bcd18f" providerId="LiveId" clId="{93888A2B-6F63-458A-BB21-CE9C4CE85A48}" dt="2017-08-23T22:01:28.657" v="8319" actId="20577"/>
          <ac:spMkLst>
            <pc:docMk/>
            <pc:sldMk cId="626146546" sldId="340"/>
            <ac:spMk id="2" creationId="{00000000-0000-0000-0000-000000000000}"/>
          </ac:spMkLst>
        </pc:spChg>
        <pc:spChg chg="mod">
          <ac:chgData name="Kristofer Carta" userId="a949ead7c4bcd18f" providerId="LiveId" clId="{93888A2B-6F63-458A-BB21-CE9C4CE85A48}" dt="2017-08-23T22:09:25.664" v="8741" actId="20577"/>
          <ac:spMkLst>
            <pc:docMk/>
            <pc:sldMk cId="626146546" sldId="340"/>
            <ac:spMk id="3" creationId="{00000000-0000-0000-0000-000000000000}"/>
          </ac:spMkLst>
        </pc:spChg>
      </pc:sldChg>
      <pc:sldChg chg="modSp add">
        <pc:chgData name="Kristofer Carta" userId="a949ead7c4bcd18f" providerId="LiveId" clId="{93888A2B-6F63-458A-BB21-CE9C4CE85A48}" dt="2017-08-23T22:20:18.315" v="9302" actId="20577"/>
        <pc:sldMkLst>
          <pc:docMk/>
          <pc:sldMk cId="403702013" sldId="341"/>
        </pc:sldMkLst>
        <pc:spChg chg="mod">
          <ac:chgData name="Kristofer Carta" userId="a949ead7c4bcd18f" providerId="LiveId" clId="{93888A2B-6F63-458A-BB21-CE9C4CE85A48}" dt="2017-08-23T22:09:42.207" v="8751" actId="20577"/>
          <ac:spMkLst>
            <pc:docMk/>
            <pc:sldMk cId="403702013" sldId="341"/>
            <ac:spMk id="2" creationId="{00000000-0000-0000-0000-000000000000}"/>
          </ac:spMkLst>
        </pc:spChg>
        <pc:spChg chg="mod">
          <ac:chgData name="Kristofer Carta" userId="a949ead7c4bcd18f" providerId="LiveId" clId="{93888A2B-6F63-458A-BB21-CE9C4CE85A48}" dt="2017-08-23T22:20:18.315" v="9302" actId="20577"/>
          <ac:spMkLst>
            <pc:docMk/>
            <pc:sldMk cId="403702013" sldId="341"/>
            <ac:spMk id="3" creationId="{00000000-0000-0000-0000-000000000000}"/>
          </ac:spMkLst>
        </pc:spChg>
      </pc:sldChg>
      <pc:sldChg chg="modSp add">
        <pc:chgData name="Kristofer Carta" userId="a949ead7c4bcd18f" providerId="LiveId" clId="{93888A2B-6F63-458A-BB21-CE9C4CE85A48}" dt="2017-08-24T09:59:29.977" v="9590" actId="20577"/>
        <pc:sldMkLst>
          <pc:docMk/>
          <pc:sldMk cId="1221464796" sldId="342"/>
        </pc:sldMkLst>
        <pc:spChg chg="mod">
          <ac:chgData name="Kristofer Carta" userId="a949ead7c4bcd18f" providerId="LiveId" clId="{93888A2B-6F63-458A-BB21-CE9C4CE85A48}" dt="2017-08-24T09:59:29.977" v="9590" actId="20577"/>
          <ac:spMkLst>
            <pc:docMk/>
            <pc:sldMk cId="1221464796" sldId="342"/>
            <ac:spMk id="3" creationId="{E0FB1EA4-FD9D-4CF6-B17B-8F663C6C20F2}"/>
          </ac:spMkLst>
        </pc:spChg>
      </pc:sldChg>
      <pc:sldChg chg="modSp add">
        <pc:chgData name="Kristofer Carta" userId="a949ead7c4bcd18f" providerId="LiveId" clId="{93888A2B-6F63-458A-BB21-CE9C4CE85A48}" dt="2017-08-24T10:00:49.665" v="9643" actId="2711"/>
        <pc:sldMkLst>
          <pc:docMk/>
          <pc:sldMk cId="1829302010" sldId="343"/>
        </pc:sldMkLst>
        <pc:spChg chg="mod">
          <ac:chgData name="Kristofer Carta" userId="a949ead7c4bcd18f" providerId="LiveId" clId="{93888A2B-6F63-458A-BB21-CE9C4CE85A48}" dt="2017-08-24T10:00:49.665" v="9643" actId="2711"/>
          <ac:spMkLst>
            <pc:docMk/>
            <pc:sldMk cId="1829302010" sldId="343"/>
            <ac:spMk id="3" creationId="{8DF7DAA4-D856-4C8D-812E-EA52E328D9CE}"/>
          </ac:spMkLst>
        </pc:spChg>
      </pc:sldChg>
      <pc:sldChg chg="modSp add">
        <pc:chgData name="Kristofer Carta" userId="a949ead7c4bcd18f" providerId="LiveId" clId="{93888A2B-6F63-458A-BB21-CE9C4CE85A48}" dt="2017-08-24T10:01:46.820" v="9696" actId="113"/>
        <pc:sldMkLst>
          <pc:docMk/>
          <pc:sldMk cId="293919274" sldId="344"/>
        </pc:sldMkLst>
        <pc:spChg chg="mod">
          <ac:chgData name="Kristofer Carta" userId="a949ead7c4bcd18f" providerId="LiveId" clId="{93888A2B-6F63-458A-BB21-CE9C4CE85A48}" dt="2017-08-24T10:01:46.820" v="9696" actId="113"/>
          <ac:spMkLst>
            <pc:docMk/>
            <pc:sldMk cId="293919274" sldId="344"/>
            <ac:spMk id="3" creationId="{DDA7FC82-2E55-4D5B-A184-B6DB976401D1}"/>
          </ac:spMkLst>
        </pc:spChg>
      </pc:sldChg>
      <pc:sldChg chg="modSp add">
        <pc:chgData name="Kristofer Carta" userId="a949ead7c4bcd18f" providerId="LiveId" clId="{93888A2B-6F63-458A-BB21-CE9C4CE85A48}" dt="2017-08-24T10:02:48.931" v="9814" actId="113"/>
        <pc:sldMkLst>
          <pc:docMk/>
          <pc:sldMk cId="2281961699" sldId="345"/>
        </pc:sldMkLst>
        <pc:spChg chg="mod">
          <ac:chgData name="Kristofer Carta" userId="a949ead7c4bcd18f" providerId="LiveId" clId="{93888A2B-6F63-458A-BB21-CE9C4CE85A48}" dt="2017-08-24T10:02:48.931" v="9814" actId="113"/>
          <ac:spMkLst>
            <pc:docMk/>
            <pc:sldMk cId="2281961699" sldId="345"/>
            <ac:spMk id="3" creationId="{1365B191-106F-4751-82E6-5CAB1B02DE18}"/>
          </ac:spMkLst>
        </pc:spChg>
      </pc:sldChg>
      <pc:sldChg chg="modSp add">
        <pc:chgData name="Kristofer Carta" userId="a949ead7c4bcd18f" providerId="LiveId" clId="{93888A2B-6F63-458A-BB21-CE9C4CE85A48}" dt="2017-08-24T10:07:34.002" v="9866" actId="20577"/>
        <pc:sldMkLst>
          <pc:docMk/>
          <pc:sldMk cId="171839120" sldId="346"/>
        </pc:sldMkLst>
        <pc:spChg chg="mod">
          <ac:chgData name="Kristofer Carta" userId="a949ead7c4bcd18f" providerId="LiveId" clId="{93888A2B-6F63-458A-BB21-CE9C4CE85A48}" dt="2017-08-24T10:07:34.002" v="9866" actId="20577"/>
          <ac:spMkLst>
            <pc:docMk/>
            <pc:sldMk cId="171839120" sldId="346"/>
            <ac:spMk id="3" creationId="{307FDE91-7965-464C-8454-FD962DF3A217}"/>
          </ac:spMkLst>
        </pc:spChg>
      </pc:sldChg>
      <pc:sldChg chg="modSp add">
        <pc:chgData name="Kristofer Carta" userId="a949ead7c4bcd18f" providerId="LiveId" clId="{93888A2B-6F63-458A-BB21-CE9C4CE85A48}" dt="2017-08-24T10:09:13.925" v="9877" actId="20577"/>
        <pc:sldMkLst>
          <pc:docMk/>
          <pc:sldMk cId="160374749" sldId="347"/>
        </pc:sldMkLst>
        <pc:spChg chg="mod">
          <ac:chgData name="Kristofer Carta" userId="a949ead7c4bcd18f" providerId="LiveId" clId="{93888A2B-6F63-458A-BB21-CE9C4CE85A48}" dt="2017-08-24T10:09:13.925" v="9877" actId="20577"/>
          <ac:spMkLst>
            <pc:docMk/>
            <pc:sldMk cId="160374749" sldId="347"/>
            <ac:spMk id="3" creationId="{5EE5CBF3-ADB2-4309-A9F0-BB3C6997C0A7}"/>
          </ac:spMkLst>
        </pc:spChg>
      </pc:sldChg>
      <pc:sldChg chg="add">
        <pc:chgData name="Kristofer Carta" userId="a949ead7c4bcd18f" providerId="LiveId" clId="{93888A2B-6F63-458A-BB21-CE9C4CE85A48}" dt="2017-08-24T10:10:54.733" v="9879"/>
        <pc:sldMkLst>
          <pc:docMk/>
          <pc:sldMk cId="593501888" sldId="348"/>
        </pc:sldMkLst>
      </pc:sldChg>
    </pc:docChg>
  </pc:docChgLst>
  <pc:docChgLst>
    <pc:chgData name="Kristofer Carta" userId="a949ead7c4bcd18f" providerId="LiveId" clId="{BDB12BE9-6248-4518-AD0A-7BEFF3A06A4A}"/>
    <pc:docChg chg="undo redo custSel addSld delSld modSld sldOrd delMainMaster modSection">
      <pc:chgData name="Kristofer Carta" userId="a949ead7c4bcd18f" providerId="LiveId" clId="{BDB12BE9-6248-4518-AD0A-7BEFF3A06A4A}" dt="2017-08-23T11:02:12.182" v="13528"/>
      <pc:docMkLst>
        <pc:docMk/>
      </pc:docMkLst>
      <pc:sldChg chg="modSp">
        <pc:chgData name="Kristofer Carta" userId="a949ead7c4bcd18f" providerId="LiveId" clId="{BDB12BE9-6248-4518-AD0A-7BEFF3A06A4A}" dt="2017-08-22T21:56:48.300" v="2951" actId="20577"/>
        <pc:sldMkLst>
          <pc:docMk/>
          <pc:sldMk cId="974364153" sldId="256"/>
        </pc:sldMkLst>
        <pc:spChg chg="mod">
          <ac:chgData name="Kristofer Carta" userId="a949ead7c4bcd18f" providerId="LiveId" clId="{BDB12BE9-6248-4518-AD0A-7BEFF3A06A4A}" dt="2017-08-22T21:56:48.300" v="2951" actId="20577"/>
          <ac:spMkLst>
            <pc:docMk/>
            <pc:sldMk cId="974364153" sldId="256"/>
            <ac:spMk id="3" creationId="{BB7D2EFF-91D1-4FCE-84B8-A7286782BC3D}"/>
          </ac:spMkLst>
        </pc:spChg>
      </pc:sldChg>
      <pc:sldChg chg="modSp">
        <pc:chgData name="Kristofer Carta" userId="a949ead7c4bcd18f" providerId="LiveId" clId="{BDB12BE9-6248-4518-AD0A-7BEFF3A06A4A}" dt="2017-08-23T09:34:44.502" v="13411" actId="6549"/>
        <pc:sldMkLst>
          <pc:docMk/>
          <pc:sldMk cId="1531087304" sldId="257"/>
        </pc:sldMkLst>
        <pc:spChg chg="mod">
          <ac:chgData name="Kristofer Carta" userId="a949ead7c4bcd18f" providerId="LiveId" clId="{BDB12BE9-6248-4518-AD0A-7BEFF3A06A4A}" dt="2017-08-23T09:34:44.502" v="13411" actId="6549"/>
          <ac:spMkLst>
            <pc:docMk/>
            <pc:sldMk cId="1531087304" sldId="257"/>
            <ac:spMk id="2" creationId="{CFF8F415-0289-42DD-8368-9F4A4D4037B6}"/>
          </ac:spMkLst>
        </pc:spChg>
      </pc:sldChg>
      <pc:sldChg chg="addSp delSp modSp delDesignElem">
        <pc:chgData name="Kristofer Carta" userId="a949ead7c4bcd18f" providerId="LiveId" clId="{BDB12BE9-6248-4518-AD0A-7BEFF3A06A4A}" dt="2017-08-23T09:34:09.247" v="13376" actId="20577"/>
        <pc:sldMkLst>
          <pc:docMk/>
          <pc:sldMk cId="3212783590" sldId="258"/>
        </pc:sldMkLst>
        <pc:spChg chg="mod">
          <ac:chgData name="Kristofer Carta" userId="a949ead7c4bcd18f" providerId="LiveId" clId="{BDB12BE9-6248-4518-AD0A-7BEFF3A06A4A}" dt="2017-08-22T21:03:05.652" v="1230" actId="20577"/>
          <ac:spMkLst>
            <pc:docMk/>
            <pc:sldMk cId="3212783590" sldId="258"/>
            <ac:spMk id="3" creationId="{05F9B296-6FED-46D7-B938-C6029FE5AE22}"/>
          </ac:spMkLst>
        </pc:spChg>
        <pc:spChg chg="add del">
          <ac:chgData name="Kristofer Carta" userId="a949ead7c4bcd18f" providerId="LiveId" clId="{BDB12BE9-6248-4518-AD0A-7BEFF3A06A4A}" dt="2017-08-23T09:34:09.247" v="13376" actId="20577"/>
          <ac:spMkLst>
            <pc:docMk/>
            <pc:sldMk cId="3212783590" sldId="258"/>
            <ac:spMk id="12" creationId="{00000000-0000-0000-0000-000000000000}"/>
          </ac:spMkLst>
        </pc:spChg>
      </pc:sldChg>
      <pc:sldChg chg="del">
        <pc:chgData name="Kristofer Carta" userId="a949ead7c4bcd18f" providerId="LiveId" clId="{BDB12BE9-6248-4518-AD0A-7BEFF3A06A4A}" dt="2017-08-22T18:19:44.761" v="129" actId="2696"/>
        <pc:sldMkLst>
          <pc:docMk/>
          <pc:sldMk cId="1871955869" sldId="259"/>
        </pc:sldMkLst>
      </pc:sldChg>
      <pc:sldChg chg="addSp delSp modSp delDesignElem">
        <pc:chgData name="Kristofer Carta" userId="a949ead7c4bcd18f" providerId="LiveId" clId="{BDB12BE9-6248-4518-AD0A-7BEFF3A06A4A}" dt="2017-08-23T09:35:41.418" v="13527" actId="20577"/>
        <pc:sldMkLst>
          <pc:docMk/>
          <pc:sldMk cId="3956988050" sldId="260"/>
        </pc:sldMkLst>
        <pc:spChg chg="mod">
          <ac:chgData name="Kristofer Carta" userId="a949ead7c4bcd18f" providerId="LiveId" clId="{BDB12BE9-6248-4518-AD0A-7BEFF3A06A4A}" dt="2017-08-23T09:35:41.418" v="13527" actId="20577"/>
          <ac:spMkLst>
            <pc:docMk/>
            <pc:sldMk cId="3956988050" sldId="260"/>
            <ac:spMk id="3" creationId="{FFC353AD-FA04-47E2-BB20-54AD62996ABA}"/>
          </ac:spMkLst>
        </pc:spChg>
        <pc:spChg chg="add del">
          <ac:chgData name="Kristofer Carta" userId="a949ead7c4bcd18f" providerId="LiveId" clId="{BDB12BE9-6248-4518-AD0A-7BEFF3A06A4A}" dt="2017-08-23T09:34:09.247" v="13376" actId="20577"/>
          <ac:spMkLst>
            <pc:docMk/>
            <pc:sldMk cId="3956988050" sldId="260"/>
            <ac:spMk id="27" creationId="{00000000-0000-0000-0000-000000000000}"/>
          </ac:spMkLst>
        </pc:spChg>
        <pc:spChg chg="add del">
          <ac:chgData name="Kristofer Carta" userId="a949ead7c4bcd18f" providerId="LiveId" clId="{BDB12BE9-6248-4518-AD0A-7BEFF3A06A4A}" dt="2017-08-23T09:34:09.247" v="13376" actId="20577"/>
          <ac:spMkLst>
            <pc:docMk/>
            <pc:sldMk cId="3956988050" sldId="260"/>
            <ac:spMk id="28" creationId="{00000000-0000-0000-0000-000000000000}"/>
          </ac:spMkLst>
        </pc:spChg>
      </pc:sldChg>
      <pc:sldChg chg="del">
        <pc:chgData name="Kristofer Carta" userId="a949ead7c4bcd18f" providerId="LiveId" clId="{BDB12BE9-6248-4518-AD0A-7BEFF3A06A4A}" dt="2017-08-22T18:19:01.125" v="6" actId="2696"/>
        <pc:sldMkLst>
          <pc:docMk/>
          <pc:sldMk cId="1483780471" sldId="261"/>
        </pc:sldMkLst>
      </pc:sldChg>
      <pc:sldChg chg="del">
        <pc:chgData name="Kristofer Carta" userId="a949ead7c4bcd18f" providerId="LiveId" clId="{BDB12BE9-6248-4518-AD0A-7BEFF3A06A4A}" dt="2017-08-22T18:19:01.109" v="5" actId="2696"/>
        <pc:sldMkLst>
          <pc:docMk/>
          <pc:sldMk cId="1550220192" sldId="262"/>
        </pc:sldMkLst>
      </pc:sldChg>
      <pc:sldChg chg="del">
        <pc:chgData name="Kristofer Carta" userId="a949ead7c4bcd18f" providerId="LiveId" clId="{BDB12BE9-6248-4518-AD0A-7BEFF3A06A4A}" dt="2017-08-22T18:19:01.094" v="4" actId="2696"/>
        <pc:sldMkLst>
          <pc:docMk/>
          <pc:sldMk cId="492457668" sldId="263"/>
        </pc:sldMkLst>
      </pc:sldChg>
      <pc:sldChg chg="del">
        <pc:chgData name="Kristofer Carta" userId="a949ead7c4bcd18f" providerId="LiveId" clId="{BDB12BE9-6248-4518-AD0A-7BEFF3A06A4A}" dt="2017-08-22T18:19:44.761" v="128" actId="2696"/>
        <pc:sldMkLst>
          <pc:docMk/>
          <pc:sldMk cId="428011476" sldId="264"/>
        </pc:sldMkLst>
      </pc:sldChg>
      <pc:sldChg chg="del">
        <pc:chgData name="Kristofer Carta" userId="a949ead7c4bcd18f" providerId="LiveId" clId="{BDB12BE9-6248-4518-AD0A-7BEFF3A06A4A}" dt="2017-08-22T18:19:01.140" v="7" actId="2696"/>
        <pc:sldMkLst>
          <pc:docMk/>
          <pc:sldMk cId="2700095255" sldId="265"/>
        </pc:sldMkLst>
      </pc:sldChg>
      <pc:sldChg chg="del">
        <pc:chgData name="Kristofer Carta" userId="a949ead7c4bcd18f" providerId="LiveId" clId="{BDB12BE9-6248-4518-AD0A-7BEFF3A06A4A}" dt="2017-08-22T18:19:01.156" v="20" actId="2696"/>
        <pc:sldMkLst>
          <pc:docMk/>
          <pc:sldMk cId="2413704392" sldId="266"/>
        </pc:sldMkLst>
      </pc:sldChg>
      <pc:sldChg chg="del">
        <pc:chgData name="Kristofer Carta" userId="a949ead7c4bcd18f" providerId="LiveId" clId="{BDB12BE9-6248-4518-AD0A-7BEFF3A06A4A}" dt="2017-08-22T18:19:01.172" v="23" actId="2696"/>
        <pc:sldMkLst>
          <pc:docMk/>
          <pc:sldMk cId="2886054059" sldId="268"/>
        </pc:sldMkLst>
      </pc:sldChg>
      <pc:sldChg chg="del">
        <pc:chgData name="Kristofer Carta" userId="a949ead7c4bcd18f" providerId="LiveId" clId="{BDB12BE9-6248-4518-AD0A-7BEFF3A06A4A}" dt="2017-08-22T18:19:01.203" v="25" actId="2696"/>
        <pc:sldMkLst>
          <pc:docMk/>
          <pc:sldMk cId="1087171556" sldId="269"/>
        </pc:sldMkLst>
      </pc:sldChg>
      <pc:sldChg chg="del">
        <pc:chgData name="Kristofer Carta" userId="a949ead7c4bcd18f" providerId="LiveId" clId="{BDB12BE9-6248-4518-AD0A-7BEFF3A06A4A}" dt="2017-08-22T18:38:45.325" v="300" actId="2696"/>
        <pc:sldMkLst>
          <pc:docMk/>
          <pc:sldMk cId="2834989558" sldId="270"/>
        </pc:sldMkLst>
      </pc:sldChg>
      <pc:sldChg chg="addSp delSp modSp delDesignElem">
        <pc:chgData name="Kristofer Carta" userId="a949ead7c4bcd18f" providerId="LiveId" clId="{BDB12BE9-6248-4518-AD0A-7BEFF3A06A4A}" dt="2017-08-23T11:02:12.182" v="13528"/>
        <pc:sldMkLst>
          <pc:docMk/>
          <pc:sldMk cId="2783061044" sldId="271"/>
        </pc:sldMkLst>
        <pc:spChg chg="mod">
          <ac:chgData name="Kristofer Carta" userId="a949ead7c4bcd18f" providerId="LiveId" clId="{BDB12BE9-6248-4518-AD0A-7BEFF3A06A4A}" dt="2017-08-22T18:29:12.444" v="216" actId="20577"/>
          <ac:spMkLst>
            <pc:docMk/>
            <pc:sldMk cId="2783061044" sldId="271"/>
            <ac:spMk id="2" creationId="{682FA6FE-49AC-4D37-B270-E527DFCE236A}"/>
          </ac:spMkLst>
        </pc:spChg>
        <pc:spChg chg="mod">
          <ac:chgData name="Kristofer Carta" userId="a949ead7c4bcd18f" providerId="LiveId" clId="{BDB12BE9-6248-4518-AD0A-7BEFF3A06A4A}" dt="2017-08-23T11:02:12.182" v="13528"/>
          <ac:spMkLst>
            <pc:docMk/>
            <pc:sldMk cId="2783061044" sldId="271"/>
            <ac:spMk id="3" creationId="{CB5CF5F7-55FD-40B2-8557-A3B9DF5E60B1}"/>
          </ac:spMkLst>
        </pc:spChg>
        <pc:spChg chg="add del">
          <ac:chgData name="Kristofer Carta" userId="a949ead7c4bcd18f" providerId="LiveId" clId="{BDB12BE9-6248-4518-AD0A-7BEFF3A06A4A}" dt="2017-08-23T09:34:09.247" v="13376" actId="20577"/>
          <ac:spMkLst>
            <pc:docMk/>
            <pc:sldMk cId="2783061044" sldId="271"/>
            <ac:spMk id="12" creationId="{00000000-0000-0000-0000-000000000000}"/>
          </ac:spMkLst>
        </pc:spChg>
        <pc:spChg chg="add del">
          <ac:chgData name="Kristofer Carta" userId="a949ead7c4bcd18f" providerId="LiveId" clId="{BDB12BE9-6248-4518-AD0A-7BEFF3A06A4A}" dt="2017-08-23T09:34:09.247" v="13376" actId="20577"/>
          <ac:spMkLst>
            <pc:docMk/>
            <pc:sldMk cId="2783061044" sldId="271"/>
            <ac:spMk id="13" creationId="{00000000-0000-0000-0000-000000000000}"/>
          </ac:spMkLst>
        </pc:spChg>
        <pc:spChg chg="add del">
          <ac:chgData name="Kristofer Carta" userId="a949ead7c4bcd18f" providerId="LiveId" clId="{BDB12BE9-6248-4518-AD0A-7BEFF3A06A4A}" dt="2017-08-23T09:34:09.247" v="13376" actId="20577"/>
          <ac:spMkLst>
            <pc:docMk/>
            <pc:sldMk cId="2783061044" sldId="271"/>
            <ac:spMk id="14" creationId="{00000000-0000-0000-0000-000000000000}"/>
          </ac:spMkLst>
        </pc:spChg>
      </pc:sldChg>
      <pc:sldChg chg="del">
        <pc:chgData name="Kristofer Carta" userId="a949ead7c4bcd18f" providerId="LiveId" clId="{BDB12BE9-6248-4518-AD0A-7BEFF3A06A4A}" dt="2017-08-22T18:19:01.203" v="26" actId="2696"/>
        <pc:sldMkLst>
          <pc:docMk/>
          <pc:sldMk cId="258584565" sldId="272"/>
        </pc:sldMkLst>
      </pc:sldChg>
      <pc:sldChg chg="modSp add">
        <pc:chgData name="Kristofer Carta" userId="a949ead7c4bcd18f" providerId="LiveId" clId="{BDB12BE9-6248-4518-AD0A-7BEFF3A06A4A}" dt="2017-08-22T21:32:28.811" v="1994" actId="20577"/>
        <pc:sldMkLst>
          <pc:docMk/>
          <pc:sldMk cId="1781895067" sldId="272"/>
        </pc:sldMkLst>
        <pc:spChg chg="mod">
          <ac:chgData name="Kristofer Carta" userId="a949ead7c4bcd18f" providerId="LiveId" clId="{BDB12BE9-6248-4518-AD0A-7BEFF3A06A4A}" dt="2017-08-22T21:26:42.347" v="1842" actId="20577"/>
          <ac:spMkLst>
            <pc:docMk/>
            <pc:sldMk cId="1781895067" sldId="272"/>
            <ac:spMk id="2" creationId="{00000000-0000-0000-0000-000000000000}"/>
          </ac:spMkLst>
        </pc:spChg>
        <pc:spChg chg="mod">
          <ac:chgData name="Kristofer Carta" userId="a949ead7c4bcd18f" providerId="LiveId" clId="{BDB12BE9-6248-4518-AD0A-7BEFF3A06A4A}" dt="2017-08-22T21:32:28.811" v="1994" actId="20577"/>
          <ac:spMkLst>
            <pc:docMk/>
            <pc:sldMk cId="1781895067" sldId="272"/>
            <ac:spMk id="3" creationId="{00000000-0000-0000-0000-000000000000}"/>
          </ac:spMkLst>
        </pc:spChg>
      </pc:sldChg>
      <pc:sldChg chg="del">
        <pc:chgData name="Kristofer Carta" userId="a949ead7c4bcd18f" providerId="LiveId" clId="{BDB12BE9-6248-4518-AD0A-7BEFF3A06A4A}" dt="2017-08-22T18:19:01.187" v="24" actId="2696"/>
        <pc:sldMkLst>
          <pc:docMk/>
          <pc:sldMk cId="2889338845" sldId="273"/>
        </pc:sldMkLst>
      </pc:sldChg>
      <pc:sldChg chg="modSp add">
        <pc:chgData name="Kristofer Carta" userId="a949ead7c4bcd18f" providerId="LiveId" clId="{BDB12BE9-6248-4518-AD0A-7BEFF3A06A4A}" dt="2017-08-22T21:26:42.347" v="1842" actId="2696"/>
        <pc:sldMkLst>
          <pc:docMk/>
          <pc:sldMk cId="3644306241" sldId="273"/>
        </pc:sldMkLst>
        <pc:spChg chg="mod">
          <ac:chgData name="Kristofer Carta" userId="a949ead7c4bcd18f" providerId="LiveId" clId="{BDB12BE9-6248-4518-AD0A-7BEFF3A06A4A}" dt="2017-08-22T21:26:42.347" v="1842" actId="2696"/>
          <ac:spMkLst>
            <pc:docMk/>
            <pc:sldMk cId="3644306241" sldId="273"/>
            <ac:spMk id="2" creationId="{00000000-0000-0000-0000-000000000000}"/>
          </ac:spMkLst>
        </pc:spChg>
        <pc:spChg chg="mod">
          <ac:chgData name="Kristofer Carta" userId="a949ead7c4bcd18f" providerId="LiveId" clId="{BDB12BE9-6248-4518-AD0A-7BEFF3A06A4A}" dt="2017-08-22T21:26:35.146" v="1829" actId="2696"/>
          <ac:spMkLst>
            <pc:docMk/>
            <pc:sldMk cId="3644306241" sldId="273"/>
            <ac:spMk id="3" creationId="{00000000-0000-0000-0000-000000000000}"/>
          </ac:spMkLst>
        </pc:spChg>
      </pc:sldChg>
      <pc:sldChg chg="modSp add">
        <pc:chgData name="Kristofer Carta" userId="a949ead7c4bcd18f" providerId="LiveId" clId="{BDB12BE9-6248-4518-AD0A-7BEFF3A06A4A}" dt="2017-08-22T21:26:42.347" v="1842" actId="2696"/>
        <pc:sldMkLst>
          <pc:docMk/>
          <pc:sldMk cId="39224183" sldId="274"/>
        </pc:sldMkLst>
        <pc:spChg chg="mod">
          <ac:chgData name="Kristofer Carta" userId="a949ead7c4bcd18f" providerId="LiveId" clId="{BDB12BE9-6248-4518-AD0A-7BEFF3A06A4A}" dt="2017-08-22T21:26:42.347" v="1842" actId="2696"/>
          <ac:spMkLst>
            <pc:docMk/>
            <pc:sldMk cId="39224183" sldId="274"/>
            <ac:spMk id="2" creationId="{00000000-0000-0000-0000-000000000000}"/>
          </ac:spMkLst>
        </pc:spChg>
        <pc:spChg chg="mod">
          <ac:chgData name="Kristofer Carta" userId="a949ead7c4bcd18f" providerId="LiveId" clId="{BDB12BE9-6248-4518-AD0A-7BEFF3A06A4A}" dt="2017-08-22T21:26:35.146" v="1829" actId="2696"/>
          <ac:spMkLst>
            <pc:docMk/>
            <pc:sldMk cId="39224183" sldId="274"/>
            <ac:spMk id="6" creationId="{00000000-0000-0000-0000-000000000000}"/>
          </ac:spMkLst>
        </pc:spChg>
        <pc:graphicFrameChg chg="mod">
          <ac:chgData name="Kristofer Carta" userId="a949ead7c4bcd18f" providerId="LiveId" clId="{BDB12BE9-6248-4518-AD0A-7BEFF3A06A4A}" dt="2017-08-22T21:26:35.146" v="1829" actId="2696"/>
          <ac:graphicFrameMkLst>
            <pc:docMk/>
            <pc:sldMk cId="39224183" sldId="274"/>
            <ac:graphicFrameMk id="4" creationId="{00000000-0000-0000-0000-000000000000}"/>
          </ac:graphicFrameMkLst>
        </pc:graphicFrameChg>
      </pc:sldChg>
      <pc:sldChg chg="del">
        <pc:chgData name="Kristofer Carta" userId="a949ead7c4bcd18f" providerId="LiveId" clId="{BDB12BE9-6248-4518-AD0A-7BEFF3A06A4A}" dt="2017-08-22T18:19:01.156" v="21" actId="2696"/>
        <pc:sldMkLst>
          <pc:docMk/>
          <pc:sldMk cId="371282952" sldId="274"/>
        </pc:sldMkLst>
      </pc:sldChg>
      <pc:sldChg chg="del">
        <pc:chgData name="Kristofer Carta" userId="a949ead7c4bcd18f" providerId="LiveId" clId="{BDB12BE9-6248-4518-AD0A-7BEFF3A06A4A}" dt="2017-08-22T18:19:01.078" v="2" actId="2696"/>
        <pc:sldMkLst>
          <pc:docMk/>
          <pc:sldMk cId="311738350" sldId="275"/>
        </pc:sldMkLst>
      </pc:sldChg>
      <pc:sldChg chg="modSp add">
        <pc:chgData name="Kristofer Carta" userId="a949ead7c4bcd18f" providerId="LiveId" clId="{BDB12BE9-6248-4518-AD0A-7BEFF3A06A4A}" dt="2017-08-22T21:26:42.347" v="1842" actId="2696"/>
        <pc:sldMkLst>
          <pc:docMk/>
          <pc:sldMk cId="3388597120" sldId="275"/>
        </pc:sldMkLst>
        <pc:spChg chg="mod">
          <ac:chgData name="Kristofer Carta" userId="a949ead7c4bcd18f" providerId="LiveId" clId="{BDB12BE9-6248-4518-AD0A-7BEFF3A06A4A}" dt="2017-08-22T21:26:42.347" v="1842" actId="2696"/>
          <ac:spMkLst>
            <pc:docMk/>
            <pc:sldMk cId="3388597120" sldId="275"/>
            <ac:spMk id="2" creationId="{00000000-0000-0000-0000-000000000000}"/>
          </ac:spMkLst>
        </pc:spChg>
        <pc:spChg chg="mod">
          <ac:chgData name="Kristofer Carta" userId="a949ead7c4bcd18f" providerId="LiveId" clId="{BDB12BE9-6248-4518-AD0A-7BEFF3A06A4A}" dt="2017-08-22T21:26:35.180" v="1830" actId="27636"/>
          <ac:spMkLst>
            <pc:docMk/>
            <pc:sldMk cId="3388597120" sldId="275"/>
            <ac:spMk id="3" creationId="{00000000-0000-0000-0000-000000000000}"/>
          </ac:spMkLst>
        </pc:spChg>
      </pc:sldChg>
      <pc:sldChg chg="modSp add ord">
        <pc:chgData name="Kristofer Carta" userId="a949ead7c4bcd18f" providerId="LiveId" clId="{BDB12BE9-6248-4518-AD0A-7BEFF3A06A4A}" dt="2017-08-22T21:26:42.347" v="1842" actId="2696"/>
        <pc:sldMkLst>
          <pc:docMk/>
          <pc:sldMk cId="1688141316" sldId="276"/>
        </pc:sldMkLst>
        <pc:spChg chg="mod">
          <ac:chgData name="Kristofer Carta" userId="a949ead7c4bcd18f" providerId="LiveId" clId="{BDB12BE9-6248-4518-AD0A-7BEFF3A06A4A}" dt="2017-08-22T21:26:42.347" v="1842" actId="2696"/>
          <ac:spMkLst>
            <pc:docMk/>
            <pc:sldMk cId="1688141316" sldId="276"/>
            <ac:spMk id="2" creationId="{00000000-0000-0000-0000-000000000000}"/>
          </ac:spMkLst>
        </pc:spChg>
        <pc:spChg chg="mod">
          <ac:chgData name="Kristofer Carta" userId="a949ead7c4bcd18f" providerId="LiveId" clId="{BDB12BE9-6248-4518-AD0A-7BEFF3A06A4A}" dt="2017-08-22T21:26:35.146" v="1829" actId="2696"/>
          <ac:spMkLst>
            <pc:docMk/>
            <pc:sldMk cId="1688141316" sldId="276"/>
            <ac:spMk id="3" creationId="{00000000-0000-0000-0000-000000000000}"/>
          </ac:spMkLst>
        </pc:spChg>
      </pc:sldChg>
      <pc:sldChg chg="del">
        <pc:chgData name="Kristofer Carta" userId="a949ead7c4bcd18f" providerId="LiveId" clId="{BDB12BE9-6248-4518-AD0A-7BEFF3A06A4A}" dt="2017-08-22T18:19:01.094" v="3" actId="2696"/>
        <pc:sldMkLst>
          <pc:docMk/>
          <pc:sldMk cId="2245622187" sldId="276"/>
        </pc:sldMkLst>
      </pc:sldChg>
      <pc:sldChg chg="del">
        <pc:chgData name="Kristofer Carta" userId="a949ead7c4bcd18f" providerId="LiveId" clId="{BDB12BE9-6248-4518-AD0A-7BEFF3A06A4A}" dt="2017-08-22T18:19:01.172" v="22" actId="2696"/>
        <pc:sldMkLst>
          <pc:docMk/>
          <pc:sldMk cId="597761154" sldId="277"/>
        </pc:sldMkLst>
      </pc:sldChg>
      <pc:sldChg chg="modSp add">
        <pc:chgData name="Kristofer Carta" userId="a949ead7c4bcd18f" providerId="LiveId" clId="{BDB12BE9-6248-4518-AD0A-7BEFF3A06A4A}" dt="2017-08-22T21:32:59.239" v="2005" actId="20577"/>
        <pc:sldMkLst>
          <pc:docMk/>
          <pc:sldMk cId="4204636137" sldId="277"/>
        </pc:sldMkLst>
        <pc:spChg chg="mod">
          <ac:chgData name="Kristofer Carta" userId="a949ead7c4bcd18f" providerId="LiveId" clId="{BDB12BE9-6248-4518-AD0A-7BEFF3A06A4A}" dt="2017-08-22T21:26:42.347" v="1842" actId="20577"/>
          <ac:spMkLst>
            <pc:docMk/>
            <pc:sldMk cId="4204636137" sldId="277"/>
            <ac:spMk id="2" creationId="{00000000-0000-0000-0000-000000000000}"/>
          </ac:spMkLst>
        </pc:spChg>
        <pc:spChg chg="mod">
          <ac:chgData name="Kristofer Carta" userId="a949ead7c4bcd18f" providerId="LiveId" clId="{BDB12BE9-6248-4518-AD0A-7BEFF3A06A4A}" dt="2017-08-22T21:32:59.239" v="2005" actId="20577"/>
          <ac:spMkLst>
            <pc:docMk/>
            <pc:sldMk cId="4204636137" sldId="277"/>
            <ac:spMk id="3" creationId="{00000000-0000-0000-0000-000000000000}"/>
          </ac:spMkLst>
        </pc:spChg>
      </pc:sldChg>
      <pc:sldChg chg="modSp add">
        <pc:chgData name="Kristofer Carta" userId="a949ead7c4bcd18f" providerId="LiveId" clId="{BDB12BE9-6248-4518-AD0A-7BEFF3A06A4A}" dt="2017-08-22T21:26:42.347" v="1842" actId="2696"/>
        <pc:sldMkLst>
          <pc:docMk/>
          <pc:sldMk cId="505186429" sldId="278"/>
        </pc:sldMkLst>
        <pc:spChg chg="mod">
          <ac:chgData name="Kristofer Carta" userId="a949ead7c4bcd18f" providerId="LiveId" clId="{BDB12BE9-6248-4518-AD0A-7BEFF3A06A4A}" dt="2017-08-22T21:26:42.347" v="1842" actId="2696"/>
          <ac:spMkLst>
            <pc:docMk/>
            <pc:sldMk cId="505186429" sldId="278"/>
            <ac:spMk id="2" creationId="{00000000-0000-0000-0000-000000000000}"/>
          </ac:spMkLst>
        </pc:spChg>
        <pc:spChg chg="mod">
          <ac:chgData name="Kristofer Carta" userId="a949ead7c4bcd18f" providerId="LiveId" clId="{BDB12BE9-6248-4518-AD0A-7BEFF3A06A4A}" dt="2017-08-22T21:26:35.146" v="1829" actId="2696"/>
          <ac:spMkLst>
            <pc:docMk/>
            <pc:sldMk cId="505186429" sldId="278"/>
            <ac:spMk id="3" creationId="{00000000-0000-0000-0000-000000000000}"/>
          </ac:spMkLst>
        </pc:spChg>
      </pc:sldChg>
      <pc:sldChg chg="del">
        <pc:chgData name="Kristofer Carta" userId="a949ead7c4bcd18f" providerId="LiveId" clId="{BDB12BE9-6248-4518-AD0A-7BEFF3A06A4A}" dt="2017-08-22T18:19:01.078" v="1" actId="2696"/>
        <pc:sldMkLst>
          <pc:docMk/>
          <pc:sldMk cId="3081455738" sldId="278"/>
        </pc:sldMkLst>
      </pc:sldChg>
      <pc:sldChg chg="del">
        <pc:chgData name="Kristofer Carta" userId="a949ead7c4bcd18f" providerId="LiveId" clId="{BDB12BE9-6248-4518-AD0A-7BEFF3A06A4A}" dt="2017-08-22T18:19:01.062" v="0" actId="2696"/>
        <pc:sldMkLst>
          <pc:docMk/>
          <pc:sldMk cId="533655295" sldId="279"/>
        </pc:sldMkLst>
      </pc:sldChg>
      <pc:sldChg chg="modSp add">
        <pc:chgData name="Kristofer Carta" userId="a949ead7c4bcd18f" providerId="LiveId" clId="{BDB12BE9-6248-4518-AD0A-7BEFF3A06A4A}" dt="2017-08-22T21:26:42.347" v="1842" actId="2696"/>
        <pc:sldMkLst>
          <pc:docMk/>
          <pc:sldMk cId="1671945896" sldId="279"/>
        </pc:sldMkLst>
        <pc:spChg chg="mod">
          <ac:chgData name="Kristofer Carta" userId="a949ead7c4bcd18f" providerId="LiveId" clId="{BDB12BE9-6248-4518-AD0A-7BEFF3A06A4A}" dt="2017-08-22T21:26:42.347" v="1842" actId="2696"/>
          <ac:spMkLst>
            <pc:docMk/>
            <pc:sldMk cId="1671945896" sldId="279"/>
            <ac:spMk id="2" creationId="{00000000-0000-0000-0000-000000000000}"/>
          </ac:spMkLst>
        </pc:spChg>
        <pc:spChg chg="mod">
          <ac:chgData name="Kristofer Carta" userId="a949ead7c4bcd18f" providerId="LiveId" clId="{BDB12BE9-6248-4518-AD0A-7BEFF3A06A4A}" dt="2017-08-22T21:26:35.146" v="1829" actId="2696"/>
          <ac:spMkLst>
            <pc:docMk/>
            <pc:sldMk cId="1671945896" sldId="279"/>
            <ac:spMk id="3" creationId="{00000000-0000-0000-0000-000000000000}"/>
          </ac:spMkLst>
        </pc:spChg>
      </pc:sldChg>
      <pc:sldChg chg="modSp add del">
        <pc:chgData name="Kristofer Carta" userId="a949ead7c4bcd18f" providerId="LiveId" clId="{BDB12BE9-6248-4518-AD0A-7BEFF3A06A4A}" dt="2017-08-22T18:22:25.804" v="135" actId="2696"/>
        <pc:sldMkLst>
          <pc:docMk/>
          <pc:sldMk cId="729149625" sldId="280"/>
        </pc:sldMkLst>
        <pc:spChg chg="mod">
          <ac:chgData name="Kristofer Carta" userId="a949ead7c4bcd18f" providerId="LiveId" clId="{BDB12BE9-6248-4518-AD0A-7BEFF3A06A4A}" dt="2017-08-22T18:21:40.776" v="132" actId="27636"/>
          <ac:spMkLst>
            <pc:docMk/>
            <pc:sldMk cId="729149625" sldId="280"/>
            <ac:spMk id="3" creationId="{00000000-0000-0000-0000-000000000000}"/>
          </ac:spMkLst>
        </pc:spChg>
      </pc:sldChg>
      <pc:sldChg chg="add del">
        <pc:chgData name="Kristofer Carta" userId="a949ead7c4bcd18f" providerId="LiveId" clId="{BDB12BE9-6248-4518-AD0A-7BEFF3A06A4A}" dt="2017-08-22T18:22:24.112" v="134" actId="2696"/>
        <pc:sldMkLst>
          <pc:docMk/>
          <pc:sldMk cId="815190344" sldId="281"/>
        </pc:sldMkLst>
      </pc:sldChg>
      <pc:sldChg chg="addSp delSp modSp add">
        <pc:chgData name="Kristofer Carta" userId="a949ead7c4bcd18f" providerId="LiveId" clId="{BDB12BE9-6248-4518-AD0A-7BEFF3A06A4A}" dt="2017-08-22T21:36:01.553" v="2390" actId="20577"/>
        <pc:sldMkLst>
          <pc:docMk/>
          <pc:sldMk cId="946938703" sldId="282"/>
        </pc:sldMkLst>
        <pc:spChg chg="mod">
          <ac:chgData name="Kristofer Carta" userId="a949ead7c4bcd18f" providerId="LiveId" clId="{BDB12BE9-6248-4518-AD0A-7BEFF3A06A4A}" dt="2017-08-22T21:26:42.347" v="1842" actId="20577"/>
          <ac:spMkLst>
            <pc:docMk/>
            <pc:sldMk cId="946938703" sldId="282"/>
            <ac:spMk id="2" creationId="{00000000-0000-0000-0000-000000000000}"/>
          </ac:spMkLst>
        </pc:spChg>
        <pc:spChg chg="mod">
          <ac:chgData name="Kristofer Carta" userId="a949ead7c4bcd18f" providerId="LiveId" clId="{BDB12BE9-6248-4518-AD0A-7BEFF3A06A4A}" dt="2017-08-22T21:36:01.553" v="2390" actId="20577"/>
          <ac:spMkLst>
            <pc:docMk/>
            <pc:sldMk cId="946938703" sldId="282"/>
            <ac:spMk id="3" creationId="{00000000-0000-0000-0000-000000000000}"/>
          </ac:spMkLst>
        </pc:spChg>
        <pc:picChg chg="del">
          <ac:chgData name="Kristofer Carta" userId="a949ead7c4bcd18f" providerId="LiveId" clId="{BDB12BE9-6248-4518-AD0A-7BEFF3A06A4A}" dt="2017-08-22T21:33:54.776" v="2040" actId="478"/>
          <ac:picMkLst>
            <pc:docMk/>
            <pc:sldMk cId="946938703" sldId="282"/>
            <ac:picMk id="4" creationId="{00000000-0000-0000-0000-000000000000}"/>
          </ac:picMkLst>
        </pc:picChg>
        <pc:picChg chg="add mod">
          <ac:chgData name="Kristofer Carta" userId="a949ead7c4bcd18f" providerId="LiveId" clId="{BDB12BE9-6248-4518-AD0A-7BEFF3A06A4A}" dt="2017-08-22T21:34:06.928" v="2043" actId="1076"/>
          <ac:picMkLst>
            <pc:docMk/>
            <pc:sldMk cId="946938703" sldId="282"/>
            <ac:picMk id="5" creationId="{9333DC40-D6C0-412D-9F60-28C867ED41D0}"/>
          </ac:picMkLst>
        </pc:picChg>
      </pc:sldChg>
      <pc:sldChg chg="addSp delSp modSp add">
        <pc:chgData name="Kristofer Carta" userId="a949ead7c4bcd18f" providerId="LiveId" clId="{BDB12BE9-6248-4518-AD0A-7BEFF3A06A4A}" dt="2017-08-22T21:48:01.691" v="2655" actId="14100"/>
        <pc:sldMkLst>
          <pc:docMk/>
          <pc:sldMk cId="746043981" sldId="283"/>
        </pc:sldMkLst>
        <pc:spChg chg="mod">
          <ac:chgData name="Kristofer Carta" userId="a949ead7c4bcd18f" providerId="LiveId" clId="{BDB12BE9-6248-4518-AD0A-7BEFF3A06A4A}" dt="2017-08-22T21:26:42.347" v="1842" actId="14100"/>
          <ac:spMkLst>
            <pc:docMk/>
            <pc:sldMk cId="746043981" sldId="283"/>
            <ac:spMk id="2" creationId="{00000000-0000-0000-0000-000000000000}"/>
          </ac:spMkLst>
        </pc:spChg>
        <pc:spChg chg="mod">
          <ac:chgData name="Kristofer Carta" userId="a949ead7c4bcd18f" providerId="LiveId" clId="{BDB12BE9-6248-4518-AD0A-7BEFF3A06A4A}" dt="2017-08-22T21:26:35.146" v="1829" actId="14100"/>
          <ac:spMkLst>
            <pc:docMk/>
            <pc:sldMk cId="746043981" sldId="283"/>
            <ac:spMk id="3" creationId="{00000000-0000-0000-0000-000000000000}"/>
          </ac:spMkLst>
        </pc:spChg>
        <pc:picChg chg="del">
          <ac:chgData name="Kristofer Carta" userId="a949ead7c4bcd18f" providerId="LiveId" clId="{BDB12BE9-6248-4518-AD0A-7BEFF3A06A4A}" dt="2017-08-22T21:46:13.829" v="2635" actId="478"/>
          <ac:picMkLst>
            <pc:docMk/>
            <pc:sldMk cId="746043981" sldId="283"/>
            <ac:picMk id="4" creationId="{00000000-0000-0000-0000-000000000000}"/>
          </ac:picMkLst>
        </pc:picChg>
        <pc:picChg chg="add mod">
          <ac:chgData name="Kristofer Carta" userId="a949ead7c4bcd18f" providerId="LiveId" clId="{BDB12BE9-6248-4518-AD0A-7BEFF3A06A4A}" dt="2017-08-22T21:48:01.691" v="2655" actId="14100"/>
          <ac:picMkLst>
            <pc:docMk/>
            <pc:sldMk cId="746043981" sldId="283"/>
            <ac:picMk id="5" creationId="{A4FF3F9F-75DC-45C0-B57A-C1EDA913CD4D}"/>
          </ac:picMkLst>
        </pc:picChg>
      </pc:sldChg>
      <pc:sldChg chg="modSp add del">
        <pc:chgData name="Kristofer Carta" userId="a949ead7c4bcd18f" providerId="LiveId" clId="{BDB12BE9-6248-4518-AD0A-7BEFF3A06A4A}" dt="2017-08-22T18:22:43.707" v="144" actId="2696"/>
        <pc:sldMkLst>
          <pc:docMk/>
          <pc:sldMk cId="905444684" sldId="284"/>
        </pc:sldMkLst>
        <pc:spChg chg="mod">
          <ac:chgData name="Kristofer Carta" userId="a949ead7c4bcd18f" providerId="LiveId" clId="{BDB12BE9-6248-4518-AD0A-7BEFF3A06A4A}" dt="2017-08-22T18:22:40.309" v="143" actId="20577"/>
          <ac:spMkLst>
            <pc:docMk/>
            <pc:sldMk cId="905444684" sldId="284"/>
            <ac:spMk id="2" creationId="{A622F912-4353-4792-9C59-89ADA7E60613}"/>
          </ac:spMkLst>
        </pc:spChg>
      </pc:sldChg>
      <pc:sldChg chg="modSp add del">
        <pc:chgData name="Kristofer Carta" userId="a949ead7c4bcd18f" providerId="LiveId" clId="{BDB12BE9-6248-4518-AD0A-7BEFF3A06A4A}" dt="2017-08-22T21:50:46.759" v="2676" actId="2696"/>
        <pc:sldMkLst>
          <pc:docMk/>
          <pc:sldMk cId="4099631735" sldId="284"/>
        </pc:sldMkLst>
        <pc:spChg chg="mod">
          <ac:chgData name="Kristofer Carta" userId="a949ead7c4bcd18f" providerId="LiveId" clId="{BDB12BE9-6248-4518-AD0A-7BEFF3A06A4A}" dt="2017-08-22T21:26:42.347" v="1842" actId="2696"/>
          <ac:spMkLst>
            <pc:docMk/>
            <pc:sldMk cId="4099631735" sldId="284"/>
            <ac:spMk id="2" creationId="{00000000-0000-0000-0000-000000000000}"/>
          </ac:spMkLst>
        </pc:spChg>
        <pc:spChg chg="mod">
          <ac:chgData name="Kristofer Carta" userId="a949ead7c4bcd18f" providerId="LiveId" clId="{BDB12BE9-6248-4518-AD0A-7BEFF3A06A4A}" dt="2017-08-22T21:26:35.146" v="1829" actId="2696"/>
          <ac:spMkLst>
            <pc:docMk/>
            <pc:sldMk cId="4099631735" sldId="284"/>
            <ac:spMk id="3" creationId="{00000000-0000-0000-0000-000000000000}"/>
          </ac:spMkLst>
        </pc:spChg>
      </pc:sldChg>
      <pc:sldChg chg="modSp add del">
        <pc:chgData name="Kristofer Carta" userId="a949ead7c4bcd18f" providerId="LiveId" clId="{BDB12BE9-6248-4518-AD0A-7BEFF3A06A4A}" dt="2017-08-22T21:50:46.759" v="2677" actId="2696"/>
        <pc:sldMkLst>
          <pc:docMk/>
          <pc:sldMk cId="9526296" sldId="285"/>
        </pc:sldMkLst>
        <pc:spChg chg="mod">
          <ac:chgData name="Kristofer Carta" userId="a949ead7c4bcd18f" providerId="LiveId" clId="{BDB12BE9-6248-4518-AD0A-7BEFF3A06A4A}" dt="2017-08-22T21:26:42.347" v="1842" actId="2696"/>
          <ac:spMkLst>
            <pc:docMk/>
            <pc:sldMk cId="9526296" sldId="285"/>
            <ac:spMk id="2" creationId="{00000000-0000-0000-0000-000000000000}"/>
          </ac:spMkLst>
        </pc:spChg>
        <pc:spChg chg="mod">
          <ac:chgData name="Kristofer Carta" userId="a949ead7c4bcd18f" providerId="LiveId" clId="{BDB12BE9-6248-4518-AD0A-7BEFF3A06A4A}" dt="2017-08-22T21:26:35.146" v="1829" actId="2696"/>
          <ac:spMkLst>
            <pc:docMk/>
            <pc:sldMk cId="9526296" sldId="285"/>
            <ac:spMk id="3" creationId="{00000000-0000-0000-0000-000000000000}"/>
          </ac:spMkLst>
        </pc:spChg>
      </pc:sldChg>
      <pc:sldChg chg="modSp add del">
        <pc:chgData name="Kristofer Carta" userId="a949ead7c4bcd18f" providerId="LiveId" clId="{BDB12BE9-6248-4518-AD0A-7BEFF3A06A4A}" dt="2017-08-22T21:50:46.759" v="2678" actId="2696"/>
        <pc:sldMkLst>
          <pc:docMk/>
          <pc:sldMk cId="2062250131" sldId="286"/>
        </pc:sldMkLst>
        <pc:spChg chg="mod">
          <ac:chgData name="Kristofer Carta" userId="a949ead7c4bcd18f" providerId="LiveId" clId="{BDB12BE9-6248-4518-AD0A-7BEFF3A06A4A}" dt="2017-08-22T21:26:42.347" v="1842" actId="2696"/>
          <ac:spMkLst>
            <pc:docMk/>
            <pc:sldMk cId="2062250131" sldId="286"/>
            <ac:spMk id="2" creationId="{00000000-0000-0000-0000-000000000000}"/>
          </ac:spMkLst>
        </pc:spChg>
        <pc:spChg chg="mod">
          <ac:chgData name="Kristofer Carta" userId="a949ead7c4bcd18f" providerId="LiveId" clId="{BDB12BE9-6248-4518-AD0A-7BEFF3A06A4A}" dt="2017-08-22T21:26:35.146" v="1829" actId="2696"/>
          <ac:spMkLst>
            <pc:docMk/>
            <pc:sldMk cId="2062250131" sldId="286"/>
            <ac:spMk id="3" creationId="{00000000-0000-0000-0000-000000000000}"/>
          </ac:spMkLst>
        </pc:spChg>
      </pc:sldChg>
      <pc:sldChg chg="modSp add del">
        <pc:chgData name="Kristofer Carta" userId="a949ead7c4bcd18f" providerId="LiveId" clId="{BDB12BE9-6248-4518-AD0A-7BEFF3A06A4A}" dt="2017-08-22T21:50:46.779" v="2679" actId="2696"/>
        <pc:sldMkLst>
          <pc:docMk/>
          <pc:sldMk cId="2031538484" sldId="287"/>
        </pc:sldMkLst>
        <pc:spChg chg="mod">
          <ac:chgData name="Kristofer Carta" userId="a949ead7c4bcd18f" providerId="LiveId" clId="{BDB12BE9-6248-4518-AD0A-7BEFF3A06A4A}" dt="2017-08-22T21:26:42.347" v="1842" actId="2696"/>
          <ac:spMkLst>
            <pc:docMk/>
            <pc:sldMk cId="2031538484" sldId="287"/>
            <ac:spMk id="2" creationId="{00000000-0000-0000-0000-000000000000}"/>
          </ac:spMkLst>
        </pc:spChg>
        <pc:spChg chg="mod">
          <ac:chgData name="Kristofer Carta" userId="a949ead7c4bcd18f" providerId="LiveId" clId="{BDB12BE9-6248-4518-AD0A-7BEFF3A06A4A}" dt="2017-08-22T21:26:35.146" v="1829" actId="2696"/>
          <ac:spMkLst>
            <pc:docMk/>
            <pc:sldMk cId="2031538484" sldId="287"/>
            <ac:spMk id="3" creationId="{00000000-0000-0000-0000-000000000000}"/>
          </ac:spMkLst>
        </pc:spChg>
      </pc:sldChg>
      <pc:sldChg chg="modSp add del">
        <pc:chgData name="Kristofer Carta" userId="a949ead7c4bcd18f" providerId="LiveId" clId="{BDB12BE9-6248-4518-AD0A-7BEFF3A06A4A}" dt="2017-08-22T21:50:46.743" v="2675" actId="2696"/>
        <pc:sldMkLst>
          <pc:docMk/>
          <pc:sldMk cId="2186406252" sldId="288"/>
        </pc:sldMkLst>
        <pc:spChg chg="mod">
          <ac:chgData name="Kristofer Carta" userId="a949ead7c4bcd18f" providerId="LiveId" clId="{BDB12BE9-6248-4518-AD0A-7BEFF3A06A4A}" dt="2017-08-22T21:26:42.347" v="1842" actId="2696"/>
          <ac:spMkLst>
            <pc:docMk/>
            <pc:sldMk cId="2186406252" sldId="288"/>
            <ac:spMk id="2" creationId="{00000000-0000-0000-0000-000000000000}"/>
          </ac:spMkLst>
        </pc:spChg>
        <pc:spChg chg="mod">
          <ac:chgData name="Kristofer Carta" userId="a949ead7c4bcd18f" providerId="LiveId" clId="{BDB12BE9-6248-4518-AD0A-7BEFF3A06A4A}" dt="2017-08-22T21:26:35.146" v="1829" actId="2696"/>
          <ac:spMkLst>
            <pc:docMk/>
            <pc:sldMk cId="2186406252" sldId="288"/>
            <ac:spMk id="3" creationId="{00000000-0000-0000-0000-000000000000}"/>
          </ac:spMkLst>
        </pc:spChg>
      </pc:sldChg>
      <pc:sldChg chg="modSp add ord">
        <pc:chgData name="Kristofer Carta" userId="a949ead7c4bcd18f" providerId="LiveId" clId="{BDB12BE9-6248-4518-AD0A-7BEFF3A06A4A}" dt="2017-08-22T21:33:14.933" v="2039" actId="1037"/>
        <pc:sldMkLst>
          <pc:docMk/>
          <pc:sldMk cId="3986163140" sldId="289"/>
        </pc:sldMkLst>
        <pc:spChg chg="mod">
          <ac:chgData name="Kristofer Carta" userId="a949ead7c4bcd18f" providerId="LiveId" clId="{BDB12BE9-6248-4518-AD0A-7BEFF3A06A4A}" dt="2017-08-22T21:26:42.347" v="1842" actId="1037"/>
          <ac:spMkLst>
            <pc:docMk/>
            <pc:sldMk cId="3986163140" sldId="289"/>
            <ac:spMk id="2" creationId="{00000000-0000-0000-0000-000000000000}"/>
          </ac:spMkLst>
        </pc:spChg>
        <pc:spChg chg="mod">
          <ac:chgData name="Kristofer Carta" userId="a949ead7c4bcd18f" providerId="LiveId" clId="{BDB12BE9-6248-4518-AD0A-7BEFF3A06A4A}" dt="2017-08-22T21:26:35.146" v="1829" actId="1037"/>
          <ac:spMkLst>
            <pc:docMk/>
            <pc:sldMk cId="3986163140" sldId="289"/>
            <ac:spMk id="3" creationId="{00000000-0000-0000-0000-000000000000}"/>
          </ac:spMkLst>
        </pc:spChg>
        <pc:spChg chg="mod">
          <ac:chgData name="Kristofer Carta" userId="a949ead7c4bcd18f" providerId="LiveId" clId="{BDB12BE9-6248-4518-AD0A-7BEFF3A06A4A}" dt="2017-08-22T20:29:29.927" v="322" actId="20577"/>
          <ac:spMkLst>
            <pc:docMk/>
            <pc:sldMk cId="3986163140" sldId="289"/>
            <ac:spMk id="16" creationId="{00000000-0000-0000-0000-000000000000}"/>
          </ac:spMkLst>
        </pc:spChg>
        <pc:spChg chg="mod">
          <ac:chgData name="Kristofer Carta" userId="a949ead7c4bcd18f" providerId="LiveId" clId="{BDB12BE9-6248-4518-AD0A-7BEFF3A06A4A}" dt="2017-08-22T21:26:35.146" v="1829" actId="1037"/>
          <ac:spMkLst>
            <pc:docMk/>
            <pc:sldMk cId="3986163140" sldId="289"/>
            <ac:spMk id="51" creationId="{00000000-0000-0000-0000-000000000000}"/>
          </ac:spMkLst>
        </pc:spChg>
        <pc:picChg chg="mod">
          <ac:chgData name="Kristofer Carta" userId="a949ead7c4bcd18f" providerId="LiveId" clId="{BDB12BE9-6248-4518-AD0A-7BEFF3A06A4A}" dt="2017-08-22T21:33:14.933" v="2039" actId="1037"/>
          <ac:picMkLst>
            <pc:docMk/>
            <pc:sldMk cId="3986163140" sldId="289"/>
            <ac:picMk id="5" creationId="{00000000-0000-0000-0000-000000000000}"/>
          </ac:picMkLst>
        </pc:picChg>
      </pc:sldChg>
      <pc:sldChg chg="add del">
        <pc:chgData name="Kristofer Carta" userId="a949ead7c4bcd18f" providerId="LiveId" clId="{BDB12BE9-6248-4518-AD0A-7BEFF3A06A4A}" dt="2017-08-22T20:29:50.136" v="324" actId="2696"/>
        <pc:sldMkLst>
          <pc:docMk/>
          <pc:sldMk cId="1134725105" sldId="290"/>
        </pc:sldMkLst>
      </pc:sldChg>
      <pc:sldChg chg="addSp delSp modSp add mod setBg setClrOvrMap delDesignElem">
        <pc:chgData name="Kristofer Carta" userId="a949ead7c4bcd18f" providerId="LiveId" clId="{BDB12BE9-6248-4518-AD0A-7BEFF3A06A4A}" dt="2017-08-23T09:34:09.247" v="13376" actId="20577"/>
        <pc:sldMkLst>
          <pc:docMk/>
          <pc:sldMk cId="3013723820" sldId="290"/>
        </pc:sldMkLst>
        <pc:spChg chg="mod">
          <ac:chgData name="Kristofer Carta" userId="a949ead7c4bcd18f" providerId="LiveId" clId="{BDB12BE9-6248-4518-AD0A-7BEFF3A06A4A}" dt="2017-08-22T20:32:05.030" v="399" actId="20577"/>
          <ac:spMkLst>
            <pc:docMk/>
            <pc:sldMk cId="3013723820" sldId="290"/>
            <ac:spMk id="2" creationId="{00000000-0000-0000-0000-000000000000}"/>
          </ac:spMkLst>
        </pc:spChg>
        <pc:spChg chg="del">
          <ac:chgData name="Kristofer Carta" userId="a949ead7c4bcd18f" providerId="LiveId" clId="{BDB12BE9-6248-4518-AD0A-7BEFF3A06A4A}" dt="2017-08-22T20:30:05.003" v="348" actId="478"/>
          <ac:spMkLst>
            <pc:docMk/>
            <pc:sldMk cId="3013723820" sldId="290"/>
            <ac:spMk id="3" creationId="{00000000-0000-0000-0000-000000000000}"/>
          </ac:spMkLst>
        </pc:spChg>
        <pc:spChg chg="add del">
          <ac:chgData name="Kristofer Carta" userId="a949ead7c4bcd18f" providerId="LiveId" clId="{BDB12BE9-6248-4518-AD0A-7BEFF3A06A4A}" dt="2017-08-23T09:34:09.247" v="13376" actId="20577"/>
          <ac:spMkLst>
            <pc:docMk/>
            <pc:sldMk cId="3013723820" sldId="290"/>
            <ac:spMk id="4" creationId="{00000000-0000-0000-0000-000000000000}"/>
          </ac:spMkLst>
        </pc:spChg>
        <pc:spChg chg="add del mod">
          <ac:chgData name="Kristofer Carta" userId="a949ead7c4bcd18f" providerId="LiveId" clId="{BDB12BE9-6248-4518-AD0A-7BEFF3A06A4A}" dt="2017-08-22T20:30:07.563" v="349" actId="478"/>
          <ac:spMkLst>
            <pc:docMk/>
            <pc:sldMk cId="3013723820" sldId="290"/>
            <ac:spMk id="6" creationId="{D2CD2CD0-13D2-494C-877E-454E1D21E2BD}"/>
          </ac:spMkLst>
        </pc:spChg>
        <pc:spChg chg="add del">
          <ac:chgData name="Kristofer Carta" userId="a949ead7c4bcd18f" providerId="LiveId" clId="{BDB12BE9-6248-4518-AD0A-7BEFF3A06A4A}" dt="2017-08-23T09:34:09.247" v="13376" actId="20577"/>
          <ac:spMkLst>
            <pc:docMk/>
            <pc:sldMk cId="3013723820" sldId="290"/>
            <ac:spMk id="7" creationId="{00000000-0000-0000-0000-000000000000}"/>
          </ac:spMkLst>
        </pc:spChg>
        <pc:spChg chg="add del">
          <ac:chgData name="Kristofer Carta" userId="a949ead7c4bcd18f" providerId="LiveId" clId="{BDB12BE9-6248-4518-AD0A-7BEFF3A06A4A}" dt="2017-08-23T09:34:09.247" v="13376" actId="20577"/>
          <ac:spMkLst>
            <pc:docMk/>
            <pc:sldMk cId="3013723820" sldId="290"/>
            <ac:spMk id="9" creationId="{00000000-0000-0000-0000-000000000000}"/>
          </ac:spMkLst>
        </pc:spChg>
        <pc:spChg chg="add del">
          <ac:chgData name="Kristofer Carta" userId="a949ead7c4bcd18f" providerId="LiveId" clId="{BDB12BE9-6248-4518-AD0A-7BEFF3A06A4A}" dt="2017-08-23T09:34:09.247" v="13376" actId="20577"/>
          <ac:spMkLst>
            <pc:docMk/>
            <pc:sldMk cId="3013723820" sldId="290"/>
            <ac:spMk id="13" creationId="{00000000-0000-0000-0000-000000000000}"/>
          </ac:spMkLst>
        </pc:spChg>
        <pc:spChg chg="del">
          <ac:chgData name="Kristofer Carta" userId="a949ead7c4bcd18f" providerId="LiveId" clId="{BDB12BE9-6248-4518-AD0A-7BEFF3A06A4A}" dt="2017-08-22T20:30:11.557" v="350" actId="478"/>
          <ac:spMkLst>
            <pc:docMk/>
            <pc:sldMk cId="3013723820" sldId="290"/>
            <ac:spMk id="51" creationId="{00000000-0000-0000-0000-000000000000}"/>
          </ac:spMkLst>
        </pc:spChg>
        <pc:grpChg chg="del">
          <ac:chgData name="Kristofer Carta" userId="a949ead7c4bcd18f" providerId="LiveId" clId="{BDB12BE9-6248-4518-AD0A-7BEFF3A06A4A}" dt="2017-08-22T20:30:11.557" v="350" actId="478"/>
          <ac:grpSpMkLst>
            <pc:docMk/>
            <pc:sldMk cId="3013723820" sldId="290"/>
            <ac:grpSpMk id="10"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11"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14"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17"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24"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33" creationId="{00000000-0000-0000-0000-000000000000}"/>
          </ac:grpSpMkLst>
        </pc:grpChg>
        <pc:picChg chg="del">
          <ac:chgData name="Kristofer Carta" userId="a949ead7c4bcd18f" providerId="LiveId" clId="{BDB12BE9-6248-4518-AD0A-7BEFF3A06A4A}" dt="2017-08-22T20:30:11.557" v="350" actId="478"/>
          <ac:picMkLst>
            <pc:docMk/>
            <pc:sldMk cId="3013723820" sldId="290"/>
            <ac:picMk id="5" creationId="{00000000-0000-0000-0000-000000000000}"/>
          </ac:picMkLst>
        </pc:picChg>
      </pc:sldChg>
      <pc:sldChg chg="addSp delSp modSp add mod ord setBg setClrOvrMap delDesignElem">
        <pc:chgData name="Kristofer Carta" userId="a949ead7c4bcd18f" providerId="LiveId" clId="{BDB12BE9-6248-4518-AD0A-7BEFF3A06A4A}" dt="2017-08-23T09:34:09.247" v="13376" actId="20577"/>
        <pc:sldMkLst>
          <pc:docMk/>
          <pc:sldMk cId="2069327080" sldId="291"/>
        </pc:sldMkLst>
        <pc:spChg chg="mod">
          <ac:chgData name="Kristofer Carta" userId="a949ead7c4bcd18f" providerId="LiveId" clId="{BDB12BE9-6248-4518-AD0A-7BEFF3A06A4A}" dt="2017-08-22T20:31:45.792" v="388" actId="26606"/>
          <ac:spMkLst>
            <pc:docMk/>
            <pc:sldMk cId="2069327080" sldId="291"/>
            <ac:spMk id="2" creationId="{00000000-0000-0000-0000-000000000000}"/>
          </ac:spMkLst>
        </pc:spChg>
        <pc:spChg chg="del">
          <ac:chgData name="Kristofer Carta" userId="a949ead7c4bcd18f" providerId="LiveId" clId="{BDB12BE9-6248-4518-AD0A-7BEFF3A06A4A}" dt="2017-08-22T20:30:22.884" v="353" actId="478"/>
          <ac:spMkLst>
            <pc:docMk/>
            <pc:sldMk cId="2069327080" sldId="291"/>
            <ac:spMk id="3" creationId="{00000000-0000-0000-0000-000000000000}"/>
          </ac:spMkLst>
        </pc:spChg>
        <pc:spChg chg="del">
          <ac:chgData name="Kristofer Carta" userId="a949ead7c4bcd18f" providerId="LiveId" clId="{BDB12BE9-6248-4518-AD0A-7BEFF3A06A4A}" dt="2017-08-22T20:30:22.884" v="353" actId="478"/>
          <ac:spMkLst>
            <pc:docMk/>
            <pc:sldMk cId="2069327080" sldId="291"/>
            <ac:spMk id="5" creationId="{00000000-0000-0000-0000-000000000000}"/>
          </ac:spMkLst>
        </pc:spChg>
        <pc:spChg chg="add del mod">
          <ac:chgData name="Kristofer Carta" userId="a949ead7c4bcd18f" providerId="LiveId" clId="{BDB12BE9-6248-4518-AD0A-7BEFF3A06A4A}" dt="2017-08-22T20:31:45.792" v="388" actId="26606"/>
          <ac:spMkLst>
            <pc:docMk/>
            <pc:sldMk cId="2069327080" sldId="291"/>
            <ac:spMk id="6" creationId="{88EE29C7-6914-4775-B50D-96023720F2D1}"/>
          </ac:spMkLst>
        </pc:spChg>
        <pc:spChg chg="add del">
          <ac:chgData name="Kristofer Carta" userId="a949ead7c4bcd18f" providerId="LiveId" clId="{BDB12BE9-6248-4518-AD0A-7BEFF3A06A4A}" dt="2017-08-23T09:34:09.247" v="13376" actId="20577"/>
          <ac:spMkLst>
            <pc:docMk/>
            <pc:sldMk cId="2069327080" sldId="291"/>
            <ac:spMk id="11" creationId="{00000000-0000-0000-0000-000000000000}"/>
          </ac:spMkLst>
        </pc:spChg>
        <pc:spChg chg="add del">
          <ac:chgData name="Kristofer Carta" userId="a949ead7c4bcd18f" providerId="LiveId" clId="{BDB12BE9-6248-4518-AD0A-7BEFF3A06A4A}" dt="2017-08-23T09:34:09.247" v="13376" actId="20577"/>
          <ac:spMkLst>
            <pc:docMk/>
            <pc:sldMk cId="2069327080" sldId="291"/>
            <ac:spMk id="13" creationId="{00000000-0000-0000-0000-000000000000}"/>
          </ac:spMkLst>
        </pc:spChg>
        <pc:spChg chg="add del">
          <ac:chgData name="Kristofer Carta" userId="a949ead7c4bcd18f" providerId="LiveId" clId="{BDB12BE9-6248-4518-AD0A-7BEFF3A06A4A}" dt="2017-08-23T09:34:09.247" v="13376" actId="20577"/>
          <ac:spMkLst>
            <pc:docMk/>
            <pc:sldMk cId="2069327080" sldId="291"/>
            <ac:spMk id="15" creationId="{00000000-0000-0000-0000-000000000000}"/>
          </ac:spMkLst>
        </pc:spChg>
        <pc:spChg chg="add del">
          <ac:chgData name="Kristofer Carta" userId="a949ead7c4bcd18f" providerId="LiveId" clId="{BDB12BE9-6248-4518-AD0A-7BEFF3A06A4A}" dt="2017-08-23T09:34:09.247" v="13376" actId="20577"/>
          <ac:spMkLst>
            <pc:docMk/>
            <pc:sldMk cId="2069327080" sldId="291"/>
            <ac:spMk id="17" creationId="{00000000-0000-0000-0000-000000000000}"/>
          </ac:spMkLst>
        </pc:spChg>
        <pc:picChg chg="del">
          <ac:chgData name="Kristofer Carta" userId="a949ead7c4bcd18f" providerId="LiveId" clId="{BDB12BE9-6248-4518-AD0A-7BEFF3A06A4A}" dt="2017-08-22T20:30:22.884" v="353" actId="478"/>
          <ac:picMkLst>
            <pc:docMk/>
            <pc:sldMk cId="2069327080" sldId="291"/>
            <ac:picMk id="3074" creationId="{00000000-0000-0000-0000-000000000000}"/>
          </ac:picMkLst>
        </pc:picChg>
      </pc:sldChg>
      <pc:sldChg chg="modSp add">
        <pc:chgData name="Kristofer Carta" userId="a949ead7c4bcd18f" providerId="LiveId" clId="{BDB12BE9-6248-4518-AD0A-7BEFF3A06A4A}" dt="2017-08-22T21:26:42.347" v="1842" actId="2696"/>
        <pc:sldMkLst>
          <pc:docMk/>
          <pc:sldMk cId="3312173396" sldId="292"/>
        </pc:sldMkLst>
        <pc:spChg chg="mod">
          <ac:chgData name="Kristofer Carta" userId="a949ead7c4bcd18f" providerId="LiveId" clId="{BDB12BE9-6248-4518-AD0A-7BEFF3A06A4A}" dt="2017-08-22T21:26:42.347" v="1842" actId="2696"/>
          <ac:spMkLst>
            <pc:docMk/>
            <pc:sldMk cId="3312173396" sldId="292"/>
            <ac:spMk id="2" creationId="{00000000-0000-0000-0000-000000000000}"/>
          </ac:spMkLst>
        </pc:spChg>
        <pc:spChg chg="mod">
          <ac:chgData name="Kristofer Carta" userId="a949ead7c4bcd18f" providerId="LiveId" clId="{BDB12BE9-6248-4518-AD0A-7BEFF3A06A4A}" dt="2017-08-22T21:26:35.234" v="1832" actId="27636"/>
          <ac:spMkLst>
            <pc:docMk/>
            <pc:sldMk cId="3312173396" sldId="292"/>
            <ac:spMk id="3" creationId="{00000000-0000-0000-0000-000000000000}"/>
          </ac:spMkLst>
        </pc:spChg>
      </pc:sldChg>
      <pc:sldChg chg="add del">
        <pc:chgData name="Kristofer Carta" userId="a949ead7c4bcd18f" providerId="LiveId" clId="{BDB12BE9-6248-4518-AD0A-7BEFF3A06A4A}" dt="2017-08-22T20:33:17.750" v="408" actId="2696"/>
        <pc:sldMkLst>
          <pc:docMk/>
          <pc:sldMk cId="217873713" sldId="293"/>
        </pc:sldMkLst>
      </pc:sldChg>
      <pc:sldChg chg="addSp delSp modSp add">
        <pc:chgData name="Kristofer Carta" userId="a949ead7c4bcd18f" providerId="LiveId" clId="{BDB12BE9-6248-4518-AD0A-7BEFF3A06A4A}" dt="2017-08-22T21:37:51.164" v="2572" actId="113"/>
        <pc:sldMkLst>
          <pc:docMk/>
          <pc:sldMk cId="529333106" sldId="293"/>
        </pc:sldMkLst>
        <pc:spChg chg="mod">
          <ac:chgData name="Kristofer Carta" userId="a949ead7c4bcd18f" providerId="LiveId" clId="{BDB12BE9-6248-4518-AD0A-7BEFF3A06A4A}" dt="2017-08-22T21:26:42.347" v="1842" actId="113"/>
          <ac:spMkLst>
            <pc:docMk/>
            <pc:sldMk cId="529333106" sldId="293"/>
            <ac:spMk id="2" creationId="{00000000-0000-0000-0000-000000000000}"/>
          </ac:spMkLst>
        </pc:spChg>
        <pc:spChg chg="mod">
          <ac:chgData name="Kristofer Carta" userId="a949ead7c4bcd18f" providerId="LiveId" clId="{BDB12BE9-6248-4518-AD0A-7BEFF3A06A4A}" dt="2017-08-22T21:37:51.164" v="2572" actId="113"/>
          <ac:spMkLst>
            <pc:docMk/>
            <pc:sldMk cId="529333106" sldId="293"/>
            <ac:spMk id="3" creationId="{00000000-0000-0000-0000-000000000000}"/>
          </ac:spMkLst>
        </pc:spChg>
        <pc:picChg chg="del mod">
          <ac:chgData name="Kristofer Carta" userId="a949ead7c4bcd18f" providerId="LiveId" clId="{BDB12BE9-6248-4518-AD0A-7BEFF3A06A4A}" dt="2017-08-22T21:36:35.775" v="2392" actId="478"/>
          <ac:picMkLst>
            <pc:docMk/>
            <pc:sldMk cId="529333106" sldId="293"/>
            <ac:picMk id="4" creationId="{00000000-0000-0000-0000-000000000000}"/>
          </ac:picMkLst>
        </pc:picChg>
        <pc:picChg chg="add mod">
          <ac:chgData name="Kristofer Carta" userId="a949ead7c4bcd18f" providerId="LiveId" clId="{BDB12BE9-6248-4518-AD0A-7BEFF3A06A4A}" dt="2017-08-22T21:36:41.062" v="2394" actId="1076"/>
          <ac:picMkLst>
            <pc:docMk/>
            <pc:sldMk cId="529333106" sldId="293"/>
            <ac:picMk id="5" creationId="{271A1B1F-85CB-49A0-AC91-EC68B3DC66FE}"/>
          </ac:picMkLst>
        </pc:picChg>
      </pc:sldChg>
      <pc:sldChg chg="addSp delSp modSp add">
        <pc:chgData name="Kristofer Carta" userId="a949ead7c4bcd18f" providerId="LiveId" clId="{BDB12BE9-6248-4518-AD0A-7BEFF3A06A4A}" dt="2017-08-23T08:10:22.687" v="9011" actId="20577"/>
        <pc:sldMkLst>
          <pc:docMk/>
          <pc:sldMk cId="2590034179" sldId="294"/>
        </pc:sldMkLst>
        <pc:spChg chg="mod">
          <ac:chgData name="Kristofer Carta" userId="a949ead7c4bcd18f" providerId="LiveId" clId="{BDB12BE9-6248-4518-AD0A-7BEFF3A06A4A}" dt="2017-08-22T21:26:42.347" v="1842" actId="2696"/>
          <ac:spMkLst>
            <pc:docMk/>
            <pc:sldMk cId="2590034179" sldId="294"/>
            <ac:spMk id="2" creationId="{00000000-0000-0000-0000-000000000000}"/>
          </ac:spMkLst>
        </pc:spChg>
        <pc:spChg chg="mod">
          <ac:chgData name="Kristofer Carta" userId="a949ead7c4bcd18f" providerId="LiveId" clId="{BDB12BE9-6248-4518-AD0A-7BEFF3A06A4A}" dt="2017-08-23T08:10:22.687" v="9011" actId="20577"/>
          <ac:spMkLst>
            <pc:docMk/>
            <pc:sldMk cId="2590034179" sldId="294"/>
            <ac:spMk id="3" creationId="{00000000-0000-0000-0000-000000000000}"/>
          </ac:spMkLst>
        </pc:spChg>
        <pc:picChg chg="del mod">
          <ac:chgData name="Kristofer Carta" userId="a949ead7c4bcd18f" providerId="LiveId" clId="{BDB12BE9-6248-4518-AD0A-7BEFF3A06A4A}" dt="2017-08-22T21:38:26.264" v="2574" actId="478"/>
          <ac:picMkLst>
            <pc:docMk/>
            <pc:sldMk cId="2590034179" sldId="294"/>
            <ac:picMk id="4" creationId="{00000000-0000-0000-0000-000000000000}"/>
          </ac:picMkLst>
        </pc:picChg>
        <pc:picChg chg="add mod">
          <ac:chgData name="Kristofer Carta" userId="a949ead7c4bcd18f" providerId="LiveId" clId="{BDB12BE9-6248-4518-AD0A-7BEFF3A06A4A}" dt="2017-08-22T21:38:32.579" v="2577" actId="1076"/>
          <ac:picMkLst>
            <pc:docMk/>
            <pc:sldMk cId="2590034179" sldId="294"/>
            <ac:picMk id="5" creationId="{852FC0B1-560E-4FAF-864F-4627AB04BD50}"/>
          </ac:picMkLst>
        </pc:picChg>
      </pc:sldChg>
      <pc:sldChg chg="addSp delSp modSp add">
        <pc:chgData name="Kristofer Carta" userId="a949ead7c4bcd18f" providerId="LiveId" clId="{BDB12BE9-6248-4518-AD0A-7BEFF3A06A4A}" dt="2017-08-23T08:14:17.141" v="9500" actId="113"/>
        <pc:sldMkLst>
          <pc:docMk/>
          <pc:sldMk cId="832639978" sldId="295"/>
        </pc:sldMkLst>
        <pc:spChg chg="mod">
          <ac:chgData name="Kristofer Carta" userId="a949ead7c4bcd18f" providerId="LiveId" clId="{BDB12BE9-6248-4518-AD0A-7BEFF3A06A4A}" dt="2017-08-22T21:26:42.347" v="1842" actId="2696"/>
          <ac:spMkLst>
            <pc:docMk/>
            <pc:sldMk cId="832639978" sldId="295"/>
            <ac:spMk id="2" creationId="{00000000-0000-0000-0000-000000000000}"/>
          </ac:spMkLst>
        </pc:spChg>
        <pc:spChg chg="mod">
          <ac:chgData name="Kristofer Carta" userId="a949ead7c4bcd18f" providerId="LiveId" clId="{BDB12BE9-6248-4518-AD0A-7BEFF3A06A4A}" dt="2017-08-23T08:14:17.141" v="9500" actId="113"/>
          <ac:spMkLst>
            <pc:docMk/>
            <pc:sldMk cId="832639978" sldId="295"/>
            <ac:spMk id="3" creationId="{00000000-0000-0000-0000-000000000000}"/>
          </ac:spMkLst>
        </pc:spChg>
        <pc:picChg chg="add mod">
          <ac:chgData name="Kristofer Carta" userId="a949ead7c4bcd18f" providerId="LiveId" clId="{BDB12BE9-6248-4518-AD0A-7BEFF3A06A4A}" dt="2017-08-23T08:13:58.991" v="9481" actId="1076"/>
          <ac:picMkLst>
            <pc:docMk/>
            <pc:sldMk cId="832639978" sldId="295"/>
            <ac:picMk id="4" creationId="{71E8057C-BA28-4627-8773-43C7BB2058D4}"/>
          </ac:picMkLst>
        </pc:picChg>
        <pc:picChg chg="del">
          <ac:chgData name="Kristofer Carta" userId="a949ead7c4bcd18f" providerId="LiveId" clId="{BDB12BE9-6248-4518-AD0A-7BEFF3A06A4A}" dt="2017-08-22T21:38:57.303" v="2579" actId="478"/>
          <ac:picMkLst>
            <pc:docMk/>
            <pc:sldMk cId="832639978" sldId="295"/>
            <ac:picMk id="4" creationId="{00000000-0000-0000-0000-000000000000}"/>
          </ac:picMkLst>
        </pc:picChg>
        <pc:picChg chg="add mod">
          <ac:chgData name="Kristofer Carta" userId="a949ead7c4bcd18f" providerId="LiveId" clId="{BDB12BE9-6248-4518-AD0A-7BEFF3A06A4A}" dt="2017-08-23T08:13:54.867" v="9480" actId="1076"/>
          <ac:picMkLst>
            <pc:docMk/>
            <pc:sldMk cId="832639978" sldId="295"/>
            <ac:picMk id="5" creationId="{7F6550AA-33B5-46FD-A2A1-65B67944C7B6}"/>
          </ac:picMkLst>
        </pc:picChg>
      </pc:sldChg>
      <pc:sldChg chg="addSp delSp modSp add">
        <pc:chgData name="Kristofer Carta" userId="a949ead7c4bcd18f" providerId="LiveId" clId="{BDB12BE9-6248-4518-AD0A-7BEFF3A06A4A}" dt="2017-08-23T08:15:53.887" v="9759" actId="113"/>
        <pc:sldMkLst>
          <pc:docMk/>
          <pc:sldMk cId="2908102715" sldId="296"/>
        </pc:sldMkLst>
        <pc:spChg chg="mod">
          <ac:chgData name="Kristofer Carta" userId="a949ead7c4bcd18f" providerId="LiveId" clId="{BDB12BE9-6248-4518-AD0A-7BEFF3A06A4A}" dt="2017-08-22T21:26:42.347" v="1842" actId="2696"/>
          <ac:spMkLst>
            <pc:docMk/>
            <pc:sldMk cId="2908102715" sldId="296"/>
            <ac:spMk id="2" creationId="{00000000-0000-0000-0000-000000000000}"/>
          </ac:spMkLst>
        </pc:spChg>
        <pc:spChg chg="mod">
          <ac:chgData name="Kristofer Carta" userId="a949ead7c4bcd18f" providerId="LiveId" clId="{BDB12BE9-6248-4518-AD0A-7BEFF3A06A4A}" dt="2017-08-23T08:15:53.887" v="9759" actId="113"/>
          <ac:spMkLst>
            <pc:docMk/>
            <pc:sldMk cId="2908102715" sldId="296"/>
            <ac:spMk id="3" creationId="{00000000-0000-0000-0000-000000000000}"/>
          </ac:spMkLst>
        </pc:spChg>
        <pc:picChg chg="del">
          <ac:chgData name="Kristofer Carta" userId="a949ead7c4bcd18f" providerId="LiveId" clId="{BDB12BE9-6248-4518-AD0A-7BEFF3A06A4A}" dt="2017-08-22T21:39:27.833" v="2584" actId="478"/>
          <ac:picMkLst>
            <pc:docMk/>
            <pc:sldMk cId="2908102715" sldId="296"/>
            <ac:picMk id="4" creationId="{00000000-0000-0000-0000-000000000000}"/>
          </ac:picMkLst>
        </pc:picChg>
        <pc:picChg chg="add mod">
          <ac:chgData name="Kristofer Carta" userId="a949ead7c4bcd18f" providerId="LiveId" clId="{BDB12BE9-6248-4518-AD0A-7BEFF3A06A4A}" dt="2017-08-22T21:39:41.704" v="2589" actId="1076"/>
          <ac:picMkLst>
            <pc:docMk/>
            <pc:sldMk cId="2908102715" sldId="296"/>
            <ac:picMk id="5" creationId="{83B28743-91E3-420C-B644-7D81A68E0725}"/>
          </ac:picMkLst>
        </pc:picChg>
      </pc:sldChg>
      <pc:sldChg chg="addSp delSp modSp add">
        <pc:chgData name="Kristofer Carta" userId="a949ead7c4bcd18f" providerId="LiveId" clId="{BDB12BE9-6248-4518-AD0A-7BEFF3A06A4A}" dt="2017-08-23T08:21:46.183" v="10417" actId="20577"/>
        <pc:sldMkLst>
          <pc:docMk/>
          <pc:sldMk cId="2085938742" sldId="297"/>
        </pc:sldMkLst>
        <pc:spChg chg="mod">
          <ac:chgData name="Kristofer Carta" userId="a949ead7c4bcd18f" providerId="LiveId" clId="{BDB12BE9-6248-4518-AD0A-7BEFF3A06A4A}" dt="2017-08-22T21:26:42.347" v="1842" actId="2696"/>
          <ac:spMkLst>
            <pc:docMk/>
            <pc:sldMk cId="2085938742" sldId="297"/>
            <ac:spMk id="2" creationId="{00000000-0000-0000-0000-000000000000}"/>
          </ac:spMkLst>
        </pc:spChg>
        <pc:spChg chg="mod">
          <ac:chgData name="Kristofer Carta" userId="a949ead7c4bcd18f" providerId="LiveId" clId="{BDB12BE9-6248-4518-AD0A-7BEFF3A06A4A}" dt="2017-08-23T08:21:46.183" v="10417" actId="20577"/>
          <ac:spMkLst>
            <pc:docMk/>
            <pc:sldMk cId="2085938742" sldId="297"/>
            <ac:spMk id="3" creationId="{00000000-0000-0000-0000-000000000000}"/>
          </ac:spMkLst>
        </pc:spChg>
        <pc:picChg chg="del">
          <ac:chgData name="Kristofer Carta" userId="a949ead7c4bcd18f" providerId="LiveId" clId="{BDB12BE9-6248-4518-AD0A-7BEFF3A06A4A}" dt="2017-08-22T21:40:42.979" v="2591" actId="478"/>
          <ac:picMkLst>
            <pc:docMk/>
            <pc:sldMk cId="2085938742" sldId="297"/>
            <ac:picMk id="4" creationId="{00000000-0000-0000-0000-000000000000}"/>
          </ac:picMkLst>
        </pc:picChg>
        <pc:picChg chg="add mod">
          <ac:chgData name="Kristofer Carta" userId="a949ead7c4bcd18f" providerId="LiveId" clId="{BDB12BE9-6248-4518-AD0A-7BEFF3A06A4A}" dt="2017-08-22T21:40:54.013" v="2594" actId="1076"/>
          <ac:picMkLst>
            <pc:docMk/>
            <pc:sldMk cId="2085938742" sldId="297"/>
            <ac:picMk id="5" creationId="{EEDAB5C8-623D-4AC5-9A4B-9108452521CB}"/>
          </ac:picMkLst>
        </pc:picChg>
      </pc:sldChg>
      <pc:sldChg chg="addSp delSp modSp add">
        <pc:chgData name="Kristofer Carta" userId="a949ead7c4bcd18f" providerId="LiveId" clId="{BDB12BE9-6248-4518-AD0A-7BEFF3A06A4A}" dt="2017-08-23T08:25:58.036" v="10832" actId="20577"/>
        <pc:sldMkLst>
          <pc:docMk/>
          <pc:sldMk cId="807550934" sldId="298"/>
        </pc:sldMkLst>
        <pc:spChg chg="mod">
          <ac:chgData name="Kristofer Carta" userId="a949ead7c4bcd18f" providerId="LiveId" clId="{BDB12BE9-6248-4518-AD0A-7BEFF3A06A4A}" dt="2017-08-22T21:26:42.347" v="1842" actId="2696"/>
          <ac:spMkLst>
            <pc:docMk/>
            <pc:sldMk cId="807550934" sldId="298"/>
            <ac:spMk id="2" creationId="{00000000-0000-0000-0000-000000000000}"/>
          </ac:spMkLst>
        </pc:spChg>
        <pc:spChg chg="mod">
          <ac:chgData name="Kristofer Carta" userId="a949ead7c4bcd18f" providerId="LiveId" clId="{BDB12BE9-6248-4518-AD0A-7BEFF3A06A4A}" dt="2017-08-23T08:25:58.036" v="10832" actId="20577"/>
          <ac:spMkLst>
            <pc:docMk/>
            <pc:sldMk cId="807550934" sldId="298"/>
            <ac:spMk id="3" creationId="{00000000-0000-0000-0000-000000000000}"/>
          </ac:spMkLst>
        </pc:spChg>
        <pc:picChg chg="del">
          <ac:chgData name="Kristofer Carta" userId="a949ead7c4bcd18f" providerId="LiveId" clId="{BDB12BE9-6248-4518-AD0A-7BEFF3A06A4A}" dt="2017-08-22T21:41:22.055" v="2596" actId="478"/>
          <ac:picMkLst>
            <pc:docMk/>
            <pc:sldMk cId="807550934" sldId="298"/>
            <ac:picMk id="4" creationId="{00000000-0000-0000-0000-000000000000}"/>
          </ac:picMkLst>
        </pc:picChg>
        <pc:picChg chg="add mod">
          <ac:chgData name="Kristofer Carta" userId="a949ead7c4bcd18f" providerId="LiveId" clId="{BDB12BE9-6248-4518-AD0A-7BEFF3A06A4A}" dt="2017-08-22T21:41:37.340" v="2599" actId="1076"/>
          <ac:picMkLst>
            <pc:docMk/>
            <pc:sldMk cId="807550934" sldId="298"/>
            <ac:picMk id="5" creationId="{CF501747-140C-4AC9-A9D4-1226A637100B}"/>
          </ac:picMkLst>
        </pc:picChg>
      </pc:sldChg>
      <pc:sldChg chg="addSp delSp modSp add">
        <pc:chgData name="Kristofer Carta" userId="a949ead7c4bcd18f" providerId="LiveId" clId="{BDB12BE9-6248-4518-AD0A-7BEFF3A06A4A}" dt="2017-08-23T08:28:28.238" v="11086" actId="20577"/>
        <pc:sldMkLst>
          <pc:docMk/>
          <pc:sldMk cId="2848556147" sldId="299"/>
        </pc:sldMkLst>
        <pc:spChg chg="mod">
          <ac:chgData name="Kristofer Carta" userId="a949ead7c4bcd18f" providerId="LiveId" clId="{BDB12BE9-6248-4518-AD0A-7BEFF3A06A4A}" dt="2017-08-22T21:26:42.347" v="1842" actId="1076"/>
          <ac:spMkLst>
            <pc:docMk/>
            <pc:sldMk cId="2848556147" sldId="299"/>
            <ac:spMk id="2" creationId="{00000000-0000-0000-0000-000000000000}"/>
          </ac:spMkLst>
        </pc:spChg>
        <pc:spChg chg="mod">
          <ac:chgData name="Kristofer Carta" userId="a949ead7c4bcd18f" providerId="LiveId" clId="{BDB12BE9-6248-4518-AD0A-7BEFF3A06A4A}" dt="2017-08-23T08:28:28.238" v="11086" actId="20577"/>
          <ac:spMkLst>
            <pc:docMk/>
            <pc:sldMk cId="2848556147" sldId="299"/>
            <ac:spMk id="3" creationId="{00000000-0000-0000-0000-000000000000}"/>
          </ac:spMkLst>
        </pc:spChg>
        <pc:picChg chg="del">
          <ac:chgData name="Kristofer Carta" userId="a949ead7c4bcd18f" providerId="LiveId" clId="{BDB12BE9-6248-4518-AD0A-7BEFF3A06A4A}" dt="2017-08-22T21:42:01.667" v="2602" actId="478"/>
          <ac:picMkLst>
            <pc:docMk/>
            <pc:sldMk cId="2848556147" sldId="299"/>
            <ac:picMk id="4" creationId="{00000000-0000-0000-0000-000000000000}"/>
          </ac:picMkLst>
        </pc:picChg>
        <pc:picChg chg="add del mod">
          <ac:chgData name="Kristofer Carta" userId="a949ead7c4bcd18f" providerId="LiveId" clId="{BDB12BE9-6248-4518-AD0A-7BEFF3A06A4A}" dt="2017-08-22T21:42:31.490" v="2606" actId="478"/>
          <ac:picMkLst>
            <pc:docMk/>
            <pc:sldMk cId="2848556147" sldId="299"/>
            <ac:picMk id="5" creationId="{BA5D52C4-D2C0-4935-BC7B-4F9AAF7DBE48}"/>
          </ac:picMkLst>
        </pc:picChg>
        <pc:picChg chg="add mod">
          <ac:chgData name="Kristofer Carta" userId="a949ead7c4bcd18f" providerId="LiveId" clId="{BDB12BE9-6248-4518-AD0A-7BEFF3A06A4A}" dt="2017-08-22T21:42:44.339" v="2611" actId="1076"/>
          <ac:picMkLst>
            <pc:docMk/>
            <pc:sldMk cId="2848556147" sldId="299"/>
            <ac:picMk id="6" creationId="{E764F7A9-4B41-4B08-ADED-E938C2E690B3}"/>
          </ac:picMkLst>
        </pc:picChg>
      </pc:sldChg>
      <pc:sldChg chg="addSp delSp modSp add">
        <pc:chgData name="Kristofer Carta" userId="a949ead7c4bcd18f" providerId="LiveId" clId="{BDB12BE9-6248-4518-AD0A-7BEFF3A06A4A}" dt="2017-08-23T08:07:35.368" v="8643" actId="20577"/>
        <pc:sldMkLst>
          <pc:docMk/>
          <pc:sldMk cId="2335144893" sldId="300"/>
        </pc:sldMkLst>
        <pc:spChg chg="mod">
          <ac:chgData name="Kristofer Carta" userId="a949ead7c4bcd18f" providerId="LiveId" clId="{BDB12BE9-6248-4518-AD0A-7BEFF3A06A4A}" dt="2017-08-22T21:26:42.347" v="1842" actId="2696"/>
          <ac:spMkLst>
            <pc:docMk/>
            <pc:sldMk cId="2335144893" sldId="300"/>
            <ac:spMk id="2" creationId="{00000000-0000-0000-0000-000000000000}"/>
          </ac:spMkLst>
        </pc:spChg>
        <pc:spChg chg="mod">
          <ac:chgData name="Kristofer Carta" userId="a949ead7c4bcd18f" providerId="LiveId" clId="{BDB12BE9-6248-4518-AD0A-7BEFF3A06A4A}" dt="2017-08-23T08:07:35.368" v="8643" actId="20577"/>
          <ac:spMkLst>
            <pc:docMk/>
            <pc:sldMk cId="2335144893" sldId="300"/>
            <ac:spMk id="3" creationId="{00000000-0000-0000-0000-000000000000}"/>
          </ac:spMkLst>
        </pc:spChg>
        <pc:picChg chg="del">
          <ac:chgData name="Kristofer Carta" userId="a949ead7c4bcd18f" providerId="LiveId" clId="{BDB12BE9-6248-4518-AD0A-7BEFF3A06A4A}" dt="2017-08-22T21:43:42.834" v="2616" actId="478"/>
          <ac:picMkLst>
            <pc:docMk/>
            <pc:sldMk cId="2335144893" sldId="300"/>
            <ac:picMk id="4" creationId="{00000000-0000-0000-0000-000000000000}"/>
          </ac:picMkLst>
        </pc:picChg>
        <pc:picChg chg="add mod">
          <ac:chgData name="Kristofer Carta" userId="a949ead7c4bcd18f" providerId="LiveId" clId="{BDB12BE9-6248-4518-AD0A-7BEFF3A06A4A}" dt="2017-08-22T21:43:53.039" v="2621" actId="1076"/>
          <ac:picMkLst>
            <pc:docMk/>
            <pc:sldMk cId="2335144893" sldId="300"/>
            <ac:picMk id="5" creationId="{8A3F2D87-EF38-4C4A-9569-37E20CC0F07E}"/>
          </ac:picMkLst>
        </pc:picChg>
      </pc:sldChg>
      <pc:sldChg chg="addSp delSp modSp add mod setBg setClrOvrMap delDesignElem">
        <pc:chgData name="Kristofer Carta" userId="a949ead7c4bcd18f" providerId="LiveId" clId="{BDB12BE9-6248-4518-AD0A-7BEFF3A06A4A}" dt="2017-08-23T09:34:09.247" v="13376" actId="20577"/>
        <pc:sldMkLst>
          <pc:docMk/>
          <pc:sldMk cId="1180048117" sldId="301"/>
        </pc:sldMkLst>
        <pc:spChg chg="mod">
          <ac:chgData name="Kristofer Carta" userId="a949ead7c4bcd18f" providerId="LiveId" clId="{BDB12BE9-6248-4518-AD0A-7BEFF3A06A4A}" dt="2017-08-22T20:40:17.113" v="576" actId="26606"/>
          <ac:spMkLst>
            <pc:docMk/>
            <pc:sldMk cId="1180048117" sldId="301"/>
            <ac:spMk id="2" creationId="{00000000-0000-0000-0000-000000000000}"/>
          </ac:spMkLst>
        </pc:spChg>
        <pc:spChg chg="del">
          <ac:chgData name="Kristofer Carta" userId="a949ead7c4bcd18f" providerId="LiveId" clId="{BDB12BE9-6248-4518-AD0A-7BEFF3A06A4A}" dt="2017-08-22T20:39:46.395" v="561" actId="26606"/>
          <ac:spMkLst>
            <pc:docMk/>
            <pc:sldMk cId="1180048117" sldId="301"/>
            <ac:spMk id="4" creationId="{00000000-0000-0000-0000-000000000000}"/>
          </ac:spMkLst>
        </pc:spChg>
        <pc:spChg chg="add del">
          <ac:chgData name="Kristofer Carta" userId="a949ead7c4bcd18f" providerId="LiveId" clId="{BDB12BE9-6248-4518-AD0A-7BEFF3A06A4A}" dt="2017-08-22T20:40:17.129" v="577" actId="26606"/>
          <ac:spMkLst>
            <pc:docMk/>
            <pc:sldMk cId="1180048117" sldId="301"/>
            <ac:spMk id="5" creationId="{00000000-0000-0000-0000-000000000000}"/>
          </ac:spMkLst>
        </pc:spChg>
        <pc:spChg chg="add del">
          <ac:chgData name="Kristofer Carta" userId="a949ead7c4bcd18f" providerId="LiveId" clId="{BDB12BE9-6248-4518-AD0A-7BEFF3A06A4A}" dt="2017-08-22T20:40:17.129" v="577" actId="26606"/>
          <ac:spMkLst>
            <pc:docMk/>
            <pc:sldMk cId="1180048117" sldId="301"/>
            <ac:spMk id="6" creationId="{00000000-0000-0000-0000-000000000000}"/>
          </ac:spMkLst>
        </pc:spChg>
        <pc:spChg chg="del">
          <ac:chgData name="Kristofer Carta" userId="a949ead7c4bcd18f" providerId="LiveId" clId="{BDB12BE9-6248-4518-AD0A-7BEFF3A06A4A}" dt="2017-08-22T20:39:46.395" v="561" actId="26606"/>
          <ac:spMkLst>
            <pc:docMk/>
            <pc:sldMk cId="1180048117" sldId="301"/>
            <ac:spMk id="7" creationId="{00000000-0000-0000-0000-000000000000}"/>
          </ac:spMkLst>
        </pc:spChg>
        <pc:spChg chg="add del">
          <ac:chgData name="Kristofer Carta" userId="a949ead7c4bcd18f" providerId="LiveId" clId="{BDB12BE9-6248-4518-AD0A-7BEFF3A06A4A}" dt="2017-08-22T20:40:17.129" v="577" actId="26606"/>
          <ac:spMkLst>
            <pc:docMk/>
            <pc:sldMk cId="1180048117" sldId="301"/>
            <ac:spMk id="8" creationId="{00000000-0000-0000-0000-000000000000}"/>
          </ac:spMkLst>
        </pc:spChg>
        <pc:spChg chg="del">
          <ac:chgData name="Kristofer Carta" userId="a949ead7c4bcd18f" providerId="LiveId" clId="{BDB12BE9-6248-4518-AD0A-7BEFF3A06A4A}" dt="2017-08-22T20:39:46.395" v="561" actId="26606"/>
          <ac:spMkLst>
            <pc:docMk/>
            <pc:sldMk cId="1180048117" sldId="301"/>
            <ac:spMk id="9" creationId="{00000000-0000-0000-0000-000000000000}"/>
          </ac:spMkLst>
        </pc:spChg>
        <pc:spChg chg="add del">
          <ac:chgData name="Kristofer Carta" userId="a949ead7c4bcd18f" providerId="LiveId" clId="{BDB12BE9-6248-4518-AD0A-7BEFF3A06A4A}" dt="2017-08-22T20:40:17.129" v="577" actId="26606"/>
          <ac:spMkLst>
            <pc:docMk/>
            <pc:sldMk cId="1180048117" sldId="301"/>
            <ac:spMk id="11" creationId="{00000000-0000-0000-0000-000000000000}"/>
          </ac:spMkLst>
        </pc:spChg>
        <pc:spChg chg="del">
          <ac:chgData name="Kristofer Carta" userId="a949ead7c4bcd18f" providerId="LiveId" clId="{BDB12BE9-6248-4518-AD0A-7BEFF3A06A4A}" dt="2017-08-22T20:39:46.395" v="561" actId="26606"/>
          <ac:spMkLst>
            <pc:docMk/>
            <pc:sldMk cId="1180048117" sldId="301"/>
            <ac:spMk id="13" creationId="{00000000-0000-0000-0000-000000000000}"/>
          </ac:spMkLst>
        </pc:spChg>
        <pc:spChg chg="add del">
          <ac:chgData name="Kristofer Carta" userId="a949ead7c4bcd18f" providerId="LiveId" clId="{BDB12BE9-6248-4518-AD0A-7BEFF3A06A4A}" dt="2017-08-22T20:40:17.113" v="576" actId="26606"/>
          <ac:spMkLst>
            <pc:docMk/>
            <pc:sldMk cId="1180048117" sldId="301"/>
            <ac:spMk id="16" creationId="{00000000-0000-0000-0000-000000000000}"/>
          </ac:spMkLst>
        </pc:spChg>
        <pc:spChg chg="add del">
          <ac:chgData name="Kristofer Carta" userId="a949ead7c4bcd18f" providerId="LiveId" clId="{BDB12BE9-6248-4518-AD0A-7BEFF3A06A4A}" dt="2017-08-22T20:40:17.113" v="576" actId="26606"/>
          <ac:spMkLst>
            <pc:docMk/>
            <pc:sldMk cId="1180048117" sldId="301"/>
            <ac:spMk id="18" creationId="{00000000-0000-0000-0000-000000000000}"/>
          </ac:spMkLst>
        </pc:spChg>
        <pc:spChg chg="add del">
          <ac:chgData name="Kristofer Carta" userId="a949ead7c4bcd18f" providerId="LiveId" clId="{BDB12BE9-6248-4518-AD0A-7BEFF3A06A4A}" dt="2017-08-22T20:40:17.113" v="576" actId="26606"/>
          <ac:spMkLst>
            <pc:docMk/>
            <pc:sldMk cId="1180048117" sldId="301"/>
            <ac:spMk id="20" creationId="{00000000-0000-0000-0000-000000000000}"/>
          </ac:spMkLst>
        </pc:spChg>
        <pc:spChg chg="add del">
          <ac:chgData name="Kristofer Carta" userId="a949ead7c4bcd18f" providerId="LiveId" clId="{BDB12BE9-6248-4518-AD0A-7BEFF3A06A4A}" dt="2017-08-23T09:34:09.247" v="13376" actId="20577"/>
          <ac:spMkLst>
            <pc:docMk/>
            <pc:sldMk cId="1180048117" sldId="301"/>
            <ac:spMk id="24" creationId="{00000000-0000-0000-0000-000000000000}"/>
          </ac:spMkLst>
        </pc:spChg>
        <pc:spChg chg="add del">
          <ac:chgData name="Kristofer Carta" userId="a949ead7c4bcd18f" providerId="LiveId" clId="{BDB12BE9-6248-4518-AD0A-7BEFF3A06A4A}" dt="2017-08-23T09:34:09.247" v="13376" actId="20577"/>
          <ac:spMkLst>
            <pc:docMk/>
            <pc:sldMk cId="1180048117" sldId="301"/>
            <ac:spMk id="25" creationId="{00000000-0000-0000-0000-000000000000}"/>
          </ac:spMkLst>
        </pc:spChg>
        <pc:spChg chg="add del">
          <ac:chgData name="Kristofer Carta" userId="a949ead7c4bcd18f" providerId="LiveId" clId="{BDB12BE9-6248-4518-AD0A-7BEFF3A06A4A}" dt="2017-08-23T09:34:09.247" v="13376" actId="20577"/>
          <ac:spMkLst>
            <pc:docMk/>
            <pc:sldMk cId="1180048117" sldId="301"/>
            <ac:spMk id="26" creationId="{00000000-0000-0000-0000-000000000000}"/>
          </ac:spMkLst>
        </pc:spChg>
        <pc:spChg chg="add del">
          <ac:chgData name="Kristofer Carta" userId="a949ead7c4bcd18f" providerId="LiveId" clId="{BDB12BE9-6248-4518-AD0A-7BEFF3A06A4A}" dt="2017-08-23T09:34:09.247" v="13376" actId="20577"/>
          <ac:spMkLst>
            <pc:docMk/>
            <pc:sldMk cId="1180048117" sldId="301"/>
            <ac:spMk id="27" creationId="{00000000-0000-0000-0000-000000000000}"/>
          </ac:spMkLst>
        </pc:spChg>
        <pc:cxnChg chg="add del">
          <ac:chgData name="Kristofer Carta" userId="a949ead7c4bcd18f" providerId="LiveId" clId="{BDB12BE9-6248-4518-AD0A-7BEFF3A06A4A}" dt="2017-08-22T20:40:17.113" v="576" actId="26606"/>
          <ac:cxnSpMkLst>
            <pc:docMk/>
            <pc:sldMk cId="1180048117" sldId="301"/>
            <ac:cxnSpMk id="22" creationId="{00000000-0000-0000-0000-000000000000}"/>
          </ac:cxnSpMkLst>
        </pc:cxnChg>
      </pc:sldChg>
      <pc:sldChg chg="modSp add del">
        <pc:chgData name="Kristofer Carta" userId="a949ead7c4bcd18f" providerId="LiveId" clId="{BDB12BE9-6248-4518-AD0A-7BEFF3A06A4A}" dt="2017-08-22T21:00:10.290" v="1064" actId="2696"/>
        <pc:sldMkLst>
          <pc:docMk/>
          <pc:sldMk cId="751138012" sldId="302"/>
        </pc:sldMkLst>
        <pc:spChg chg="mod">
          <ac:chgData name="Kristofer Carta" userId="a949ead7c4bcd18f" providerId="LiveId" clId="{BDB12BE9-6248-4518-AD0A-7BEFF3A06A4A}" dt="2017-08-22T21:00:08.491" v="1063" actId="20577"/>
          <ac:spMkLst>
            <pc:docMk/>
            <pc:sldMk cId="751138012" sldId="302"/>
            <ac:spMk id="2" creationId="{4D183F82-5BA4-4CD4-926A-8EF890C47141}"/>
          </ac:spMkLst>
        </pc:spChg>
      </pc:sldChg>
      <pc:sldChg chg="addSp delSp modSp add">
        <pc:chgData name="Kristofer Carta" userId="a949ead7c4bcd18f" providerId="LiveId" clId="{BDB12BE9-6248-4518-AD0A-7BEFF3A06A4A}" dt="2017-08-23T08:03:14.736" v="8130" actId="20577"/>
        <pc:sldMkLst>
          <pc:docMk/>
          <pc:sldMk cId="2199076171" sldId="302"/>
        </pc:sldMkLst>
        <pc:spChg chg="mod">
          <ac:chgData name="Kristofer Carta" userId="a949ead7c4bcd18f" providerId="LiveId" clId="{BDB12BE9-6248-4518-AD0A-7BEFF3A06A4A}" dt="2017-08-22T21:26:42.347" v="1842" actId="2696"/>
          <ac:spMkLst>
            <pc:docMk/>
            <pc:sldMk cId="2199076171" sldId="302"/>
            <ac:spMk id="2" creationId="{00000000-0000-0000-0000-000000000000}"/>
          </ac:spMkLst>
        </pc:spChg>
        <pc:spChg chg="mod">
          <ac:chgData name="Kristofer Carta" userId="a949ead7c4bcd18f" providerId="LiveId" clId="{BDB12BE9-6248-4518-AD0A-7BEFF3A06A4A}" dt="2017-08-23T08:03:14.736" v="8130" actId="20577"/>
          <ac:spMkLst>
            <pc:docMk/>
            <pc:sldMk cId="2199076171" sldId="302"/>
            <ac:spMk id="3" creationId="{00000000-0000-0000-0000-000000000000}"/>
          </ac:spMkLst>
        </pc:spChg>
        <pc:picChg chg="del">
          <ac:chgData name="Kristofer Carta" userId="a949ead7c4bcd18f" providerId="LiveId" clId="{BDB12BE9-6248-4518-AD0A-7BEFF3A06A4A}" dt="2017-08-22T21:46:49.784" v="2640" actId="478"/>
          <ac:picMkLst>
            <pc:docMk/>
            <pc:sldMk cId="2199076171" sldId="302"/>
            <ac:picMk id="4" creationId="{00000000-0000-0000-0000-000000000000}"/>
          </ac:picMkLst>
        </pc:picChg>
        <pc:picChg chg="add del mod">
          <ac:chgData name="Kristofer Carta" userId="a949ead7c4bcd18f" providerId="LiveId" clId="{BDB12BE9-6248-4518-AD0A-7BEFF3A06A4A}" dt="2017-08-22T21:47:10.452" v="2645" actId="478"/>
          <ac:picMkLst>
            <pc:docMk/>
            <pc:sldMk cId="2199076171" sldId="302"/>
            <ac:picMk id="5" creationId="{F4B1E399-7200-4582-87FC-6507DBA3044C}"/>
          </ac:picMkLst>
        </pc:picChg>
        <pc:picChg chg="add mod">
          <ac:chgData name="Kristofer Carta" userId="a949ead7c4bcd18f" providerId="LiveId" clId="{BDB12BE9-6248-4518-AD0A-7BEFF3A06A4A}" dt="2017-08-22T21:47:57.234" v="2654" actId="14100"/>
          <ac:picMkLst>
            <pc:docMk/>
            <pc:sldMk cId="2199076171" sldId="302"/>
            <ac:picMk id="6" creationId="{D9D6CB6B-1A41-4639-BD53-19491E40A617}"/>
          </ac:picMkLst>
        </pc:picChg>
      </pc:sldChg>
      <pc:sldChg chg="addSp delSp modSp add">
        <pc:chgData name="Kristofer Carta" userId="a949ead7c4bcd18f" providerId="LiveId" clId="{BDB12BE9-6248-4518-AD0A-7BEFF3A06A4A}" dt="2017-08-23T08:00:28.587" v="7638" actId="20577"/>
        <pc:sldMkLst>
          <pc:docMk/>
          <pc:sldMk cId="3637556005" sldId="303"/>
        </pc:sldMkLst>
        <pc:spChg chg="mod">
          <ac:chgData name="Kristofer Carta" userId="a949ead7c4bcd18f" providerId="LiveId" clId="{BDB12BE9-6248-4518-AD0A-7BEFF3A06A4A}" dt="2017-08-22T21:26:42.347" v="1842" actId="2696"/>
          <ac:spMkLst>
            <pc:docMk/>
            <pc:sldMk cId="3637556005" sldId="303"/>
            <ac:spMk id="2" creationId="{00000000-0000-0000-0000-000000000000}"/>
          </ac:spMkLst>
        </pc:spChg>
        <pc:spChg chg="mod">
          <ac:chgData name="Kristofer Carta" userId="a949ead7c4bcd18f" providerId="LiveId" clId="{BDB12BE9-6248-4518-AD0A-7BEFF3A06A4A}" dt="2017-08-23T08:00:28.587" v="7638" actId="20577"/>
          <ac:spMkLst>
            <pc:docMk/>
            <pc:sldMk cId="3637556005" sldId="303"/>
            <ac:spMk id="3" creationId="{00000000-0000-0000-0000-000000000000}"/>
          </ac:spMkLst>
        </pc:spChg>
        <pc:picChg chg="del">
          <ac:chgData name="Kristofer Carta" userId="a949ead7c4bcd18f" providerId="LiveId" clId="{BDB12BE9-6248-4518-AD0A-7BEFF3A06A4A}" dt="2017-08-22T21:47:45.472" v="2650" actId="478"/>
          <ac:picMkLst>
            <pc:docMk/>
            <pc:sldMk cId="3637556005" sldId="303"/>
            <ac:picMk id="4" creationId="{00000000-0000-0000-0000-000000000000}"/>
          </ac:picMkLst>
        </pc:picChg>
        <pc:picChg chg="add mod">
          <ac:chgData name="Kristofer Carta" userId="a949ead7c4bcd18f" providerId="LiveId" clId="{BDB12BE9-6248-4518-AD0A-7BEFF3A06A4A}" dt="2017-08-22T21:47:52.751" v="2653" actId="14100"/>
          <ac:picMkLst>
            <pc:docMk/>
            <pc:sldMk cId="3637556005" sldId="303"/>
            <ac:picMk id="5" creationId="{62E493E2-3B69-42D7-94BB-EEA3F4D6FC9F}"/>
          </ac:picMkLst>
        </pc:picChg>
      </pc:sldChg>
      <pc:sldChg chg="addSp delSp modSp add ord delDesignElem">
        <pc:chgData name="Kristofer Carta" userId="a949ead7c4bcd18f" providerId="LiveId" clId="{BDB12BE9-6248-4518-AD0A-7BEFF3A06A4A}" dt="2017-08-23T09:34:09.247" v="13376" actId="20577"/>
        <pc:sldMkLst>
          <pc:docMk/>
          <pc:sldMk cId="1502807105" sldId="304"/>
        </pc:sldMkLst>
        <pc:spChg chg="mod">
          <ac:chgData name="Kristofer Carta" userId="a949ead7c4bcd18f" providerId="LiveId" clId="{BDB12BE9-6248-4518-AD0A-7BEFF3A06A4A}" dt="2017-08-22T21:01:25.667" v="1137" actId="20577"/>
          <ac:spMkLst>
            <pc:docMk/>
            <pc:sldMk cId="1502807105" sldId="304"/>
            <ac:spMk id="2" creationId="{00000000-0000-0000-0000-000000000000}"/>
          </ac:spMkLst>
        </pc:spChg>
        <pc:spChg chg="add del">
          <ac:chgData name="Kristofer Carta" userId="a949ead7c4bcd18f" providerId="LiveId" clId="{BDB12BE9-6248-4518-AD0A-7BEFF3A06A4A}" dt="2017-08-23T09:34:09.247" v="13376" actId="20577"/>
          <ac:spMkLst>
            <pc:docMk/>
            <pc:sldMk cId="1502807105" sldId="304"/>
            <ac:spMk id="24" creationId="{00000000-0000-0000-0000-000000000000}"/>
          </ac:spMkLst>
        </pc:spChg>
        <pc:spChg chg="add del">
          <ac:chgData name="Kristofer Carta" userId="a949ead7c4bcd18f" providerId="LiveId" clId="{BDB12BE9-6248-4518-AD0A-7BEFF3A06A4A}" dt="2017-08-23T09:34:09.247" v="13376" actId="20577"/>
          <ac:spMkLst>
            <pc:docMk/>
            <pc:sldMk cId="1502807105" sldId="304"/>
            <ac:spMk id="25" creationId="{00000000-0000-0000-0000-000000000000}"/>
          </ac:spMkLst>
        </pc:spChg>
        <pc:spChg chg="add del">
          <ac:chgData name="Kristofer Carta" userId="a949ead7c4bcd18f" providerId="LiveId" clId="{BDB12BE9-6248-4518-AD0A-7BEFF3A06A4A}" dt="2017-08-23T09:34:09.247" v="13376" actId="20577"/>
          <ac:spMkLst>
            <pc:docMk/>
            <pc:sldMk cId="1502807105" sldId="304"/>
            <ac:spMk id="26" creationId="{00000000-0000-0000-0000-000000000000}"/>
          </ac:spMkLst>
        </pc:spChg>
        <pc:spChg chg="add del">
          <ac:chgData name="Kristofer Carta" userId="a949ead7c4bcd18f" providerId="LiveId" clId="{BDB12BE9-6248-4518-AD0A-7BEFF3A06A4A}" dt="2017-08-23T09:34:09.247" v="13376" actId="20577"/>
          <ac:spMkLst>
            <pc:docMk/>
            <pc:sldMk cId="1502807105" sldId="304"/>
            <ac:spMk id="27" creationId="{00000000-0000-0000-0000-000000000000}"/>
          </ac:spMkLst>
        </pc:spChg>
      </pc:sldChg>
      <pc:sldChg chg="addSp delSp add del setBg delDesignElem">
        <pc:chgData name="Kristofer Carta" userId="a949ead7c4bcd18f" providerId="LiveId" clId="{BDB12BE9-6248-4518-AD0A-7BEFF3A06A4A}" dt="2017-08-22T21:01:04.455" v="1090" actId="2696"/>
        <pc:sldMkLst>
          <pc:docMk/>
          <pc:sldMk cId="3868604548" sldId="304"/>
        </pc:sldMkLst>
        <pc:spChg chg="add del">
          <ac:chgData name="Kristofer Carta" userId="a949ead7c4bcd18f" providerId="LiveId" clId="{BDB12BE9-6248-4518-AD0A-7BEFF3A06A4A}" dt="2017-08-22T21:01:04.455" v="1090" actId="2696"/>
          <ac:spMkLst>
            <pc:docMk/>
            <pc:sldMk cId="3868604548" sldId="304"/>
            <ac:spMk id="24" creationId="{00000000-0000-0000-0000-000000000000}"/>
          </ac:spMkLst>
        </pc:spChg>
        <pc:spChg chg="add del">
          <ac:chgData name="Kristofer Carta" userId="a949ead7c4bcd18f" providerId="LiveId" clId="{BDB12BE9-6248-4518-AD0A-7BEFF3A06A4A}" dt="2017-08-22T21:01:04.455" v="1090" actId="2696"/>
          <ac:spMkLst>
            <pc:docMk/>
            <pc:sldMk cId="3868604548" sldId="304"/>
            <ac:spMk id="25" creationId="{00000000-0000-0000-0000-000000000000}"/>
          </ac:spMkLst>
        </pc:spChg>
        <pc:spChg chg="add del">
          <ac:chgData name="Kristofer Carta" userId="a949ead7c4bcd18f" providerId="LiveId" clId="{BDB12BE9-6248-4518-AD0A-7BEFF3A06A4A}" dt="2017-08-22T21:01:04.455" v="1090" actId="2696"/>
          <ac:spMkLst>
            <pc:docMk/>
            <pc:sldMk cId="3868604548" sldId="304"/>
            <ac:spMk id="26" creationId="{00000000-0000-0000-0000-000000000000}"/>
          </ac:spMkLst>
        </pc:spChg>
        <pc:spChg chg="add del">
          <ac:chgData name="Kristofer Carta" userId="a949ead7c4bcd18f" providerId="LiveId" clId="{BDB12BE9-6248-4518-AD0A-7BEFF3A06A4A}" dt="2017-08-22T21:01:04.455" v="1090" actId="2696"/>
          <ac:spMkLst>
            <pc:docMk/>
            <pc:sldMk cId="3868604548" sldId="304"/>
            <ac:spMk id="27" creationId="{00000000-0000-0000-0000-000000000000}"/>
          </ac:spMkLst>
        </pc:spChg>
      </pc:sldChg>
      <pc:sldChg chg="addSp delSp modSp add">
        <pc:chgData name="Kristofer Carta" userId="a949ead7c4bcd18f" providerId="LiveId" clId="{BDB12BE9-6248-4518-AD0A-7BEFF3A06A4A}" dt="2017-08-23T08:02:06.534" v="7883" actId="113"/>
        <pc:sldMkLst>
          <pc:docMk/>
          <pc:sldMk cId="893423556" sldId="305"/>
        </pc:sldMkLst>
        <pc:spChg chg="mod">
          <ac:chgData name="Kristofer Carta" userId="a949ead7c4bcd18f" providerId="LiveId" clId="{BDB12BE9-6248-4518-AD0A-7BEFF3A06A4A}" dt="2017-08-22T21:26:42.347" v="1842" actId="2696"/>
          <ac:spMkLst>
            <pc:docMk/>
            <pc:sldMk cId="893423556" sldId="305"/>
            <ac:spMk id="2" creationId="{00000000-0000-0000-0000-000000000000}"/>
          </ac:spMkLst>
        </pc:spChg>
        <pc:spChg chg="mod">
          <ac:chgData name="Kristofer Carta" userId="a949ead7c4bcd18f" providerId="LiveId" clId="{BDB12BE9-6248-4518-AD0A-7BEFF3A06A4A}" dt="2017-08-23T08:02:06.534" v="7883" actId="113"/>
          <ac:spMkLst>
            <pc:docMk/>
            <pc:sldMk cId="893423556" sldId="305"/>
            <ac:spMk id="3" creationId="{00000000-0000-0000-0000-000000000000}"/>
          </ac:spMkLst>
        </pc:spChg>
        <pc:picChg chg="del">
          <ac:chgData name="Kristofer Carta" userId="a949ead7c4bcd18f" providerId="LiveId" clId="{BDB12BE9-6248-4518-AD0A-7BEFF3A06A4A}" dt="2017-08-22T21:48:55.607" v="2658" actId="478"/>
          <ac:picMkLst>
            <pc:docMk/>
            <pc:sldMk cId="893423556" sldId="305"/>
            <ac:picMk id="4" creationId="{00000000-0000-0000-0000-000000000000}"/>
          </ac:picMkLst>
        </pc:picChg>
        <pc:picChg chg="add mod">
          <ac:chgData name="Kristofer Carta" userId="a949ead7c4bcd18f" providerId="LiveId" clId="{BDB12BE9-6248-4518-AD0A-7BEFF3A06A4A}" dt="2017-08-22T21:49:07.222" v="2663" actId="1076"/>
          <ac:picMkLst>
            <pc:docMk/>
            <pc:sldMk cId="893423556" sldId="305"/>
            <ac:picMk id="5" creationId="{39027472-F6C0-4DCA-AFBA-F86AB7EE83E8}"/>
          </ac:picMkLst>
        </pc:picChg>
      </pc:sldChg>
      <pc:sldChg chg="addSp delSp modSp add">
        <pc:chgData name="Kristofer Carta" userId="a949ead7c4bcd18f" providerId="LiveId" clId="{BDB12BE9-6248-4518-AD0A-7BEFF3A06A4A}" dt="2017-08-23T07:47:56.467" v="6510" actId="20577"/>
        <pc:sldMkLst>
          <pc:docMk/>
          <pc:sldMk cId="1451272425" sldId="306"/>
        </pc:sldMkLst>
        <pc:spChg chg="mod">
          <ac:chgData name="Kristofer Carta" userId="a949ead7c4bcd18f" providerId="LiveId" clId="{BDB12BE9-6248-4518-AD0A-7BEFF3A06A4A}" dt="2017-08-22T21:26:42.347" v="1842" actId="1076"/>
          <ac:spMkLst>
            <pc:docMk/>
            <pc:sldMk cId="1451272425" sldId="306"/>
            <ac:spMk id="2" creationId="{00000000-0000-0000-0000-000000000000}"/>
          </ac:spMkLst>
        </pc:spChg>
        <pc:spChg chg="mod">
          <ac:chgData name="Kristofer Carta" userId="a949ead7c4bcd18f" providerId="LiveId" clId="{BDB12BE9-6248-4518-AD0A-7BEFF3A06A4A}" dt="2017-08-23T07:47:56.467" v="6510" actId="20577"/>
          <ac:spMkLst>
            <pc:docMk/>
            <pc:sldMk cId="1451272425" sldId="306"/>
            <ac:spMk id="3" creationId="{00000000-0000-0000-0000-000000000000}"/>
          </ac:spMkLst>
        </pc:spChg>
        <pc:picChg chg="del">
          <ac:chgData name="Kristofer Carta" userId="a949ead7c4bcd18f" providerId="LiveId" clId="{BDB12BE9-6248-4518-AD0A-7BEFF3A06A4A}" dt="2017-08-22T21:49:53.030" v="2665" actId="478"/>
          <ac:picMkLst>
            <pc:docMk/>
            <pc:sldMk cId="1451272425" sldId="306"/>
            <ac:picMk id="4" creationId="{00000000-0000-0000-0000-000000000000}"/>
          </ac:picMkLst>
        </pc:picChg>
        <pc:picChg chg="add mod">
          <ac:chgData name="Kristofer Carta" userId="a949ead7c4bcd18f" providerId="LiveId" clId="{BDB12BE9-6248-4518-AD0A-7BEFF3A06A4A}" dt="2017-08-22T21:50:04.576" v="2669" actId="1076"/>
          <ac:picMkLst>
            <pc:docMk/>
            <pc:sldMk cId="1451272425" sldId="306"/>
            <ac:picMk id="5" creationId="{C15C9DFC-4B35-4332-A1D6-D5494A9E77EE}"/>
          </ac:picMkLst>
        </pc:picChg>
      </pc:sldChg>
      <pc:sldChg chg="addSp delSp modSp add">
        <pc:chgData name="Kristofer Carta" userId="a949ead7c4bcd18f" providerId="LiveId" clId="{BDB12BE9-6248-4518-AD0A-7BEFF3A06A4A}" dt="2017-08-23T08:57:43.874" v="12147" actId="20577"/>
        <pc:sldMkLst>
          <pc:docMk/>
          <pc:sldMk cId="537141572" sldId="307"/>
        </pc:sldMkLst>
        <pc:spChg chg="mod">
          <ac:chgData name="Kristofer Carta" userId="a949ead7c4bcd18f" providerId="LiveId" clId="{BDB12BE9-6248-4518-AD0A-7BEFF3A06A4A}" dt="2017-08-22T21:26:42.347" v="1842" actId="2696"/>
          <ac:spMkLst>
            <pc:docMk/>
            <pc:sldMk cId="537141572" sldId="307"/>
            <ac:spMk id="2" creationId="{00000000-0000-0000-0000-000000000000}"/>
          </ac:spMkLst>
        </pc:spChg>
        <pc:spChg chg="mod">
          <ac:chgData name="Kristofer Carta" userId="a949ead7c4bcd18f" providerId="LiveId" clId="{BDB12BE9-6248-4518-AD0A-7BEFF3A06A4A}" dt="2017-08-23T08:57:43.874" v="12147" actId="20577"/>
          <ac:spMkLst>
            <pc:docMk/>
            <pc:sldMk cId="537141572" sldId="307"/>
            <ac:spMk id="3" creationId="{00000000-0000-0000-0000-000000000000}"/>
          </ac:spMkLst>
        </pc:spChg>
        <pc:picChg chg="del">
          <ac:chgData name="Kristofer Carta" userId="a949ead7c4bcd18f" providerId="LiveId" clId="{BDB12BE9-6248-4518-AD0A-7BEFF3A06A4A}" dt="2017-08-22T21:50:22.486" v="2670" actId="478"/>
          <ac:picMkLst>
            <pc:docMk/>
            <pc:sldMk cId="537141572" sldId="307"/>
            <ac:picMk id="4" creationId="{00000000-0000-0000-0000-000000000000}"/>
          </ac:picMkLst>
        </pc:picChg>
        <pc:picChg chg="add mod">
          <ac:chgData name="Kristofer Carta" userId="a949ead7c4bcd18f" providerId="LiveId" clId="{BDB12BE9-6248-4518-AD0A-7BEFF3A06A4A}" dt="2017-08-22T21:50:33.094" v="2673" actId="14100"/>
          <ac:picMkLst>
            <pc:docMk/>
            <pc:sldMk cId="537141572" sldId="307"/>
            <ac:picMk id="5" creationId="{2E4EE3B5-C583-4A1A-9030-B8016A0B56CD}"/>
          </ac:picMkLst>
        </pc:picChg>
      </pc:sldChg>
      <pc:sldChg chg="addSp delSp modSp add">
        <pc:chgData name="Kristofer Carta" userId="a949ead7c4bcd18f" providerId="LiveId" clId="{BDB12BE9-6248-4518-AD0A-7BEFF3A06A4A}" dt="2017-08-23T09:22:30.912" v="12676" actId="27636"/>
        <pc:sldMkLst>
          <pc:docMk/>
          <pc:sldMk cId="2546566055" sldId="308"/>
        </pc:sldMkLst>
        <pc:spChg chg="mod">
          <ac:chgData name="Kristofer Carta" userId="a949ead7c4bcd18f" providerId="LiveId" clId="{BDB12BE9-6248-4518-AD0A-7BEFF3A06A4A}" dt="2017-08-22T21:26:42.347" v="1842" actId="1076"/>
          <ac:spMkLst>
            <pc:docMk/>
            <pc:sldMk cId="2546566055" sldId="308"/>
            <ac:spMk id="2" creationId="{00000000-0000-0000-0000-000000000000}"/>
          </ac:spMkLst>
        </pc:spChg>
        <pc:spChg chg="mod">
          <ac:chgData name="Kristofer Carta" userId="a949ead7c4bcd18f" providerId="LiveId" clId="{BDB12BE9-6248-4518-AD0A-7BEFF3A06A4A}" dt="2017-08-23T09:22:30.912" v="12676" actId="27636"/>
          <ac:spMkLst>
            <pc:docMk/>
            <pc:sldMk cId="2546566055" sldId="308"/>
            <ac:spMk id="3" creationId="{00000000-0000-0000-0000-000000000000}"/>
          </ac:spMkLst>
        </pc:spChg>
        <pc:picChg chg="del">
          <ac:chgData name="Kristofer Carta" userId="a949ead7c4bcd18f" providerId="LiveId" clId="{BDB12BE9-6248-4518-AD0A-7BEFF3A06A4A}" dt="2017-08-22T21:43:24.360" v="2613" actId="478"/>
          <ac:picMkLst>
            <pc:docMk/>
            <pc:sldMk cId="2546566055" sldId="308"/>
            <ac:picMk id="4" creationId="{00000000-0000-0000-0000-000000000000}"/>
          </ac:picMkLst>
        </pc:picChg>
        <pc:picChg chg="add del">
          <ac:chgData name="Kristofer Carta" userId="a949ead7c4bcd18f" providerId="LiveId" clId="{BDB12BE9-6248-4518-AD0A-7BEFF3A06A4A}" dt="2017-08-23T08:09:07.038" v="8752" actId="478"/>
          <ac:picMkLst>
            <pc:docMk/>
            <pc:sldMk cId="2546566055" sldId="308"/>
            <ac:picMk id="4" creationId="{0191EAA5-49E0-4749-A0C5-B907B9EEB0A3}"/>
          </ac:picMkLst>
        </pc:picChg>
        <pc:picChg chg="add mod">
          <ac:chgData name="Kristofer Carta" userId="a949ead7c4bcd18f" providerId="LiveId" clId="{BDB12BE9-6248-4518-AD0A-7BEFF3A06A4A}" dt="2017-08-22T21:43:27.707" v="2615" actId="1076"/>
          <ac:picMkLst>
            <pc:docMk/>
            <pc:sldMk cId="2546566055" sldId="308"/>
            <ac:picMk id="5" creationId="{C8FB572C-C08D-44C1-A35C-E4882BDA6E7F}"/>
          </ac:picMkLst>
        </pc:picChg>
      </pc:sldChg>
      <pc:sldChg chg="modSp add del">
        <pc:chgData name="Kristofer Carta" userId="a949ead7c4bcd18f" providerId="LiveId" clId="{BDB12BE9-6248-4518-AD0A-7BEFF3A06A4A}" dt="2017-08-22T21:06:35.625" v="1372" actId="2696"/>
        <pc:sldMkLst>
          <pc:docMk/>
          <pc:sldMk cId="1103888360" sldId="309"/>
        </pc:sldMkLst>
        <pc:spChg chg="mod">
          <ac:chgData name="Kristofer Carta" userId="a949ead7c4bcd18f" providerId="LiveId" clId="{BDB12BE9-6248-4518-AD0A-7BEFF3A06A4A}" dt="2017-08-22T21:04:41.896" v="1314" actId="20577"/>
          <ac:spMkLst>
            <pc:docMk/>
            <pc:sldMk cId="1103888360" sldId="309"/>
            <ac:spMk id="2" creationId="{00000000-0000-0000-0000-000000000000}"/>
          </ac:spMkLst>
        </pc:spChg>
        <pc:spChg chg="mod">
          <ac:chgData name="Kristofer Carta" userId="a949ead7c4bcd18f" providerId="LiveId" clId="{BDB12BE9-6248-4518-AD0A-7BEFF3A06A4A}" dt="2017-08-22T21:06:08.835" v="1363" actId="6549"/>
          <ac:spMkLst>
            <pc:docMk/>
            <pc:sldMk cId="1103888360" sldId="309"/>
            <ac:spMk id="51" creationId="{00000000-0000-0000-0000-000000000000}"/>
          </ac:spMkLst>
        </pc:spChg>
        <pc:picChg chg="mod">
          <ac:chgData name="Kristofer Carta" userId="a949ead7c4bcd18f" providerId="LiveId" clId="{BDB12BE9-6248-4518-AD0A-7BEFF3A06A4A}" dt="2017-08-22T21:06:18.849" v="1367" actId="1038"/>
          <ac:picMkLst>
            <pc:docMk/>
            <pc:sldMk cId="1103888360" sldId="309"/>
            <ac:picMk id="5" creationId="{00000000-0000-0000-0000-000000000000}"/>
          </ac:picMkLst>
        </pc:picChg>
      </pc:sldChg>
      <pc:sldChg chg="add del">
        <pc:chgData name="Kristofer Carta" userId="a949ead7c4bcd18f" providerId="LiveId" clId="{BDB12BE9-6248-4518-AD0A-7BEFF3A06A4A}" dt="2017-08-22T21:02:25.805" v="1194" actId="2696"/>
        <pc:sldMkLst>
          <pc:docMk/>
          <pc:sldMk cId="1144517915" sldId="309"/>
        </pc:sldMkLst>
      </pc:sldChg>
      <pc:sldChg chg="modSp add">
        <pc:chgData name="Kristofer Carta" userId="a949ead7c4bcd18f" providerId="LiveId" clId="{BDB12BE9-6248-4518-AD0A-7BEFF3A06A4A}" dt="2017-08-22T21:32:40.204" v="1998" actId="20577"/>
        <pc:sldMkLst>
          <pc:docMk/>
          <pc:sldMk cId="3320679016" sldId="309"/>
        </pc:sldMkLst>
        <pc:spChg chg="mod">
          <ac:chgData name="Kristofer Carta" userId="a949ead7c4bcd18f" providerId="LiveId" clId="{BDB12BE9-6248-4518-AD0A-7BEFF3A06A4A}" dt="2017-08-22T21:26:42.347" v="1842" actId="20577"/>
          <ac:spMkLst>
            <pc:docMk/>
            <pc:sldMk cId="3320679016" sldId="309"/>
            <ac:spMk id="2" creationId="{00000000-0000-0000-0000-000000000000}"/>
          </ac:spMkLst>
        </pc:spChg>
        <pc:spChg chg="mod">
          <ac:chgData name="Kristofer Carta" userId="a949ead7c4bcd18f" providerId="LiveId" clId="{BDB12BE9-6248-4518-AD0A-7BEFF3A06A4A}" dt="2017-08-22T21:32:36.401" v="1996" actId="14100"/>
          <ac:spMkLst>
            <pc:docMk/>
            <pc:sldMk cId="3320679016" sldId="309"/>
            <ac:spMk id="3" creationId="{00000000-0000-0000-0000-000000000000}"/>
          </ac:spMkLst>
        </pc:spChg>
        <pc:spChg chg="mod">
          <ac:chgData name="Kristofer Carta" userId="a949ead7c4bcd18f" providerId="LiveId" clId="{BDB12BE9-6248-4518-AD0A-7BEFF3A06A4A}" dt="2017-08-22T21:32:40.204" v="1998" actId="20577"/>
          <ac:spMkLst>
            <pc:docMk/>
            <pc:sldMk cId="3320679016" sldId="309"/>
            <ac:spMk id="4" creationId="{00000000-0000-0000-0000-000000000000}"/>
          </ac:spMkLst>
        </pc:spChg>
      </pc:sldChg>
      <pc:sldChg chg="modSp add">
        <pc:chgData name="Kristofer Carta" userId="a949ead7c4bcd18f" providerId="LiveId" clId="{BDB12BE9-6248-4518-AD0A-7BEFF3A06A4A}" dt="2017-08-22T21:26:42.347" v="1842" actId="2696"/>
        <pc:sldMkLst>
          <pc:docMk/>
          <pc:sldMk cId="3229214117" sldId="310"/>
        </pc:sldMkLst>
        <pc:spChg chg="mod">
          <ac:chgData name="Kristofer Carta" userId="a949ead7c4bcd18f" providerId="LiveId" clId="{BDB12BE9-6248-4518-AD0A-7BEFF3A06A4A}" dt="2017-08-22T21:26:42.347" v="1842" actId="2696"/>
          <ac:spMkLst>
            <pc:docMk/>
            <pc:sldMk cId="3229214117" sldId="310"/>
            <ac:spMk id="2" creationId="{00000000-0000-0000-0000-000000000000}"/>
          </ac:spMkLst>
        </pc:spChg>
        <pc:spChg chg="mod">
          <ac:chgData name="Kristofer Carta" userId="a949ead7c4bcd18f" providerId="LiveId" clId="{BDB12BE9-6248-4518-AD0A-7BEFF3A06A4A}" dt="2017-08-22T21:26:35.146" v="1829" actId="2696"/>
          <ac:spMkLst>
            <pc:docMk/>
            <pc:sldMk cId="3229214117" sldId="310"/>
            <ac:spMk id="3" creationId="{00000000-0000-0000-0000-000000000000}"/>
          </ac:spMkLst>
        </pc:spChg>
        <pc:spChg chg="mod">
          <ac:chgData name="Kristofer Carta" userId="a949ead7c4bcd18f" providerId="LiveId" clId="{BDB12BE9-6248-4518-AD0A-7BEFF3A06A4A}" dt="2017-08-22T21:26:35.146" v="1829" actId="2696"/>
          <ac:spMkLst>
            <pc:docMk/>
            <pc:sldMk cId="3229214117" sldId="310"/>
            <ac:spMk id="6" creationId="{00000000-0000-0000-0000-000000000000}"/>
          </ac:spMkLst>
        </pc:spChg>
      </pc:sldChg>
      <pc:sldChg chg="modSp add del">
        <pc:chgData name="Kristofer Carta" userId="a949ead7c4bcd18f" providerId="LiveId" clId="{BDB12BE9-6248-4518-AD0A-7BEFF3A06A4A}" dt="2017-08-22T21:24:18.146" v="1767" actId="2696"/>
        <pc:sldMkLst>
          <pc:docMk/>
          <pc:sldMk cId="806124075" sldId="311"/>
        </pc:sldMkLst>
        <pc:spChg chg="mod">
          <ac:chgData name="Kristofer Carta" userId="a949ead7c4bcd18f" providerId="LiveId" clId="{BDB12BE9-6248-4518-AD0A-7BEFF3A06A4A}" dt="2017-08-22T21:24:14.588" v="1766" actId="20577"/>
          <ac:spMkLst>
            <pc:docMk/>
            <pc:sldMk cId="806124075" sldId="311"/>
            <ac:spMk id="2" creationId="{2682CDF9-6513-4C61-A80A-DC5D21426352}"/>
          </ac:spMkLst>
        </pc:spChg>
      </pc:sldChg>
      <pc:sldChg chg="addSp delSp modSp add">
        <pc:chgData name="Kristofer Carta" userId="a949ead7c4bcd18f" providerId="LiveId" clId="{BDB12BE9-6248-4518-AD0A-7BEFF3A06A4A}" dt="2017-08-23T08:39:41.602" v="12122" actId="20577"/>
        <pc:sldMkLst>
          <pc:docMk/>
          <pc:sldMk cId="3517925212" sldId="311"/>
        </pc:sldMkLst>
        <pc:spChg chg="mod">
          <ac:chgData name="Kristofer Carta" userId="a949ead7c4bcd18f" providerId="LiveId" clId="{BDB12BE9-6248-4518-AD0A-7BEFF3A06A4A}" dt="2017-08-22T21:26:42.347" v="1842" actId="2696"/>
          <ac:spMkLst>
            <pc:docMk/>
            <pc:sldMk cId="3517925212" sldId="311"/>
            <ac:spMk id="2" creationId="{00000000-0000-0000-0000-000000000000}"/>
          </ac:spMkLst>
        </pc:spChg>
        <pc:spChg chg="del">
          <ac:chgData name="Kristofer Carta" userId="a949ead7c4bcd18f" providerId="LiveId" clId="{BDB12BE9-6248-4518-AD0A-7BEFF3A06A4A}" dt="2017-08-22T21:24:39.369" v="1817" actId="478"/>
          <ac:spMkLst>
            <pc:docMk/>
            <pc:sldMk cId="3517925212" sldId="311"/>
            <ac:spMk id="3" creationId="{00000000-0000-0000-0000-000000000000}"/>
          </ac:spMkLst>
        </pc:spChg>
        <pc:spChg chg="add mod">
          <ac:chgData name="Kristofer Carta" userId="a949ead7c4bcd18f" providerId="LiveId" clId="{BDB12BE9-6248-4518-AD0A-7BEFF3A06A4A}" dt="2017-08-23T08:39:41.602" v="12122" actId="20577"/>
          <ac:spMkLst>
            <pc:docMk/>
            <pc:sldMk cId="3517925212" sldId="311"/>
            <ac:spMk id="6" creationId="{6DD7875C-5F11-4BB5-B477-CEB13F99A703}"/>
          </ac:spMkLst>
        </pc:spChg>
        <pc:spChg chg="del">
          <ac:chgData name="Kristofer Carta" userId="a949ead7c4bcd18f" providerId="LiveId" clId="{BDB12BE9-6248-4518-AD0A-7BEFF3A06A4A}" dt="2017-08-22T21:24:39.369" v="1817" actId="478"/>
          <ac:spMkLst>
            <pc:docMk/>
            <pc:sldMk cId="3517925212" sldId="311"/>
            <ac:spMk id="51" creationId="{00000000-0000-0000-0000-000000000000}"/>
          </ac:spMkLst>
        </pc:spChg>
        <pc:grpChg chg="del">
          <ac:chgData name="Kristofer Carta" userId="a949ead7c4bcd18f" providerId="LiveId" clId="{BDB12BE9-6248-4518-AD0A-7BEFF3A06A4A}" dt="2017-08-22T21:24:39.369" v="1817" actId="478"/>
          <ac:grpSpMkLst>
            <pc:docMk/>
            <pc:sldMk cId="3517925212" sldId="311"/>
            <ac:grpSpMk id="10"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11"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14"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17"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24"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33" creationId="{00000000-0000-0000-0000-000000000000}"/>
          </ac:grpSpMkLst>
        </pc:grpChg>
        <pc:picChg chg="del">
          <ac:chgData name="Kristofer Carta" userId="a949ead7c4bcd18f" providerId="LiveId" clId="{BDB12BE9-6248-4518-AD0A-7BEFF3A06A4A}" dt="2017-08-22T21:24:39.369" v="1817" actId="478"/>
          <ac:picMkLst>
            <pc:docMk/>
            <pc:sldMk cId="3517925212" sldId="311"/>
            <ac:picMk id="5" creationId="{00000000-0000-0000-0000-000000000000}"/>
          </ac:picMkLst>
        </pc:picChg>
      </pc:sldChg>
      <pc:sldChg chg="modSp add del ord">
        <pc:chgData name="Kristofer Carta" userId="a949ead7c4bcd18f" providerId="LiveId" clId="{BDB12BE9-6248-4518-AD0A-7BEFF3A06A4A}" dt="2017-08-23T07:02:38.855" v="5041" actId="2696"/>
        <pc:sldMkLst>
          <pc:docMk/>
          <pc:sldMk cId="3990449321" sldId="312"/>
        </pc:sldMkLst>
        <pc:spChg chg="mod">
          <ac:chgData name="Kristofer Carta" userId="a949ead7c4bcd18f" providerId="LiveId" clId="{BDB12BE9-6248-4518-AD0A-7BEFF3A06A4A}" dt="2017-08-22T21:44:58.645" v="2632" actId="20577"/>
          <ac:spMkLst>
            <pc:docMk/>
            <pc:sldMk cId="3990449321" sldId="312"/>
            <ac:spMk id="2" creationId="{00000000-0000-0000-0000-000000000000}"/>
          </ac:spMkLst>
        </pc:spChg>
        <pc:spChg chg="mod">
          <ac:chgData name="Kristofer Carta" userId="a949ead7c4bcd18f" providerId="LiveId" clId="{BDB12BE9-6248-4518-AD0A-7BEFF3A06A4A}" dt="2017-08-23T07:02:28.616" v="5039" actId="20577"/>
          <ac:spMkLst>
            <pc:docMk/>
            <pc:sldMk cId="3990449321" sldId="312"/>
            <ac:spMk id="3" creationId="{00000000-0000-0000-0000-000000000000}"/>
          </ac:spMkLst>
        </pc:spChg>
      </pc:sldChg>
      <pc:sldChg chg="modSp add">
        <pc:chgData name="Kristofer Carta" userId="a949ead7c4bcd18f" providerId="LiveId" clId="{BDB12BE9-6248-4518-AD0A-7BEFF3A06A4A}" dt="2017-08-23T08:56:26.642" v="12146" actId="6549"/>
        <pc:sldMkLst>
          <pc:docMk/>
          <pc:sldMk cId="649682295" sldId="313"/>
        </pc:sldMkLst>
        <pc:spChg chg="mod">
          <ac:chgData name="Kristofer Carta" userId="a949ead7c4bcd18f" providerId="LiveId" clId="{BDB12BE9-6248-4518-AD0A-7BEFF3A06A4A}" dt="2017-08-23T08:34:42.944" v="11418" actId="20577"/>
          <ac:spMkLst>
            <pc:docMk/>
            <pc:sldMk cId="649682295" sldId="313"/>
            <ac:spMk id="2" creationId="{00000000-0000-0000-0000-000000000000}"/>
          </ac:spMkLst>
        </pc:spChg>
        <pc:spChg chg="mod">
          <ac:chgData name="Kristofer Carta" userId="a949ead7c4bcd18f" providerId="LiveId" clId="{BDB12BE9-6248-4518-AD0A-7BEFF3A06A4A}" dt="2017-08-23T08:56:26.642" v="12146" actId="6549"/>
          <ac:spMkLst>
            <pc:docMk/>
            <pc:sldMk cId="649682295" sldId="313"/>
            <ac:spMk id="6" creationId="{6DD7875C-5F11-4BB5-B477-CEB13F99A703}"/>
          </ac:spMkLst>
        </pc:spChg>
      </pc:sldChg>
      <pc:sldChg chg="modSp add del">
        <pc:chgData name="Kristofer Carta" userId="a949ead7c4bcd18f" providerId="LiveId" clId="{BDB12BE9-6248-4518-AD0A-7BEFF3A06A4A}" dt="2017-08-23T08:34:27.205" v="11414" actId="2696"/>
        <pc:sldMkLst>
          <pc:docMk/>
          <pc:sldMk cId="1940417308" sldId="314"/>
        </pc:sldMkLst>
        <pc:spChg chg="mod">
          <ac:chgData name="Kristofer Carta" userId="a949ead7c4bcd18f" providerId="LiveId" clId="{BDB12BE9-6248-4518-AD0A-7BEFF3A06A4A}" dt="2017-08-22T21:54:56.710" v="2784" actId="20577"/>
          <ac:spMkLst>
            <pc:docMk/>
            <pc:sldMk cId="1940417308" sldId="314"/>
            <ac:spMk id="2" creationId="{00000000-0000-0000-0000-000000000000}"/>
          </ac:spMkLst>
        </pc:spChg>
        <pc:spChg chg="mod">
          <ac:chgData name="Kristofer Carta" userId="a949ead7c4bcd18f" providerId="LiveId" clId="{BDB12BE9-6248-4518-AD0A-7BEFF3A06A4A}" dt="2017-08-22T21:55:52.637" v="2921" actId="6549"/>
          <ac:spMkLst>
            <pc:docMk/>
            <pc:sldMk cId="1940417308" sldId="314"/>
            <ac:spMk id="6" creationId="{6DD7875C-5F11-4BB5-B477-CEB13F99A703}"/>
          </ac:spMkLst>
        </pc:spChg>
      </pc:sldChg>
      <pc:sldChg chg="addSp modSp add modAnim">
        <pc:chgData name="Kristofer Carta" userId="a949ead7c4bcd18f" providerId="LiveId" clId="{BDB12BE9-6248-4518-AD0A-7BEFF3A06A4A}" dt="2017-08-23T08:34:55.773" v="11423" actId="20577"/>
        <pc:sldMkLst>
          <pc:docMk/>
          <pc:sldMk cId="2556163480" sldId="315"/>
        </pc:sldMkLst>
        <pc:spChg chg="mod">
          <ac:chgData name="Kristofer Carta" userId="a949ead7c4bcd18f" providerId="LiveId" clId="{BDB12BE9-6248-4518-AD0A-7BEFF3A06A4A}" dt="2017-08-23T08:34:55.773" v="11423" actId="20577"/>
          <ac:spMkLst>
            <pc:docMk/>
            <pc:sldMk cId="2556163480" sldId="315"/>
            <ac:spMk id="2" creationId="{00000000-0000-0000-0000-000000000000}"/>
          </ac:spMkLst>
        </pc:spChg>
        <pc:spChg chg="add mod">
          <ac:chgData name="Kristofer Carta" userId="a949ead7c4bcd18f" providerId="LiveId" clId="{BDB12BE9-6248-4518-AD0A-7BEFF3A06A4A}" dt="2017-08-23T08:32:54.570" v="11410" actId="1076"/>
          <ac:spMkLst>
            <pc:docMk/>
            <pc:sldMk cId="2556163480" sldId="315"/>
            <ac:spMk id="3" creationId="{78ED6B30-D2E3-489E-9193-E081937390B3}"/>
          </ac:spMkLst>
        </pc:spChg>
        <pc:spChg chg="mod">
          <ac:chgData name="Kristofer Carta" userId="a949ead7c4bcd18f" providerId="LiveId" clId="{BDB12BE9-6248-4518-AD0A-7BEFF3A06A4A}" dt="2017-08-23T08:33:05.129" v="11412" actId="113"/>
          <ac:spMkLst>
            <pc:docMk/>
            <pc:sldMk cId="2556163480" sldId="315"/>
            <ac:spMk id="6" creationId="{6DD7875C-5F11-4BB5-B477-CEB13F99A703}"/>
          </ac:spMkLst>
        </pc:spChg>
      </pc:sldChg>
      <pc:sldChg chg="modSp add">
        <pc:chgData name="Kristofer Carta" userId="a949ead7c4bcd18f" providerId="LiveId" clId="{BDB12BE9-6248-4518-AD0A-7BEFF3A06A4A}" dt="2017-08-23T06:44:42.082" v="3715" actId="20577"/>
        <pc:sldMkLst>
          <pc:docMk/>
          <pc:sldMk cId="2168924539" sldId="316"/>
        </pc:sldMkLst>
        <pc:spChg chg="mod">
          <ac:chgData name="Kristofer Carta" userId="a949ead7c4bcd18f" providerId="LiveId" clId="{BDB12BE9-6248-4518-AD0A-7BEFF3A06A4A}" dt="2017-08-23T06:28:17.918" v="2970" actId="20577"/>
          <ac:spMkLst>
            <pc:docMk/>
            <pc:sldMk cId="2168924539" sldId="316"/>
            <ac:spMk id="2" creationId="{E83416FD-12B5-405D-B43D-DC5812755CBA}"/>
          </ac:spMkLst>
        </pc:spChg>
        <pc:spChg chg="mod">
          <ac:chgData name="Kristofer Carta" userId="a949ead7c4bcd18f" providerId="LiveId" clId="{BDB12BE9-6248-4518-AD0A-7BEFF3A06A4A}" dt="2017-08-23T06:44:42.082" v="3715" actId="20577"/>
          <ac:spMkLst>
            <pc:docMk/>
            <pc:sldMk cId="2168924539" sldId="316"/>
            <ac:spMk id="3" creationId="{ED11FE13-729F-4B9A-8C9E-7906C79231F5}"/>
          </ac:spMkLst>
        </pc:spChg>
      </pc:sldChg>
      <pc:sldChg chg="modSp add">
        <pc:chgData name="Kristofer Carta" userId="a949ead7c4bcd18f" providerId="LiveId" clId="{BDB12BE9-6248-4518-AD0A-7BEFF3A06A4A}" dt="2017-08-23T06:44:52.631" v="3725" actId="5793"/>
        <pc:sldMkLst>
          <pc:docMk/>
          <pc:sldMk cId="2015390687" sldId="317"/>
        </pc:sldMkLst>
        <pc:spChg chg="mod">
          <ac:chgData name="Kristofer Carta" userId="a949ead7c4bcd18f" providerId="LiveId" clId="{BDB12BE9-6248-4518-AD0A-7BEFF3A06A4A}" dt="2017-08-23T06:44:52.631" v="3725" actId="5793"/>
          <ac:spMkLst>
            <pc:docMk/>
            <pc:sldMk cId="2015390687" sldId="317"/>
            <ac:spMk id="3" creationId="{DBA18C91-1061-4EC6-9CC4-38C54AEF019A}"/>
          </ac:spMkLst>
        </pc:spChg>
      </pc:sldChg>
      <pc:sldChg chg="addSp modSp add">
        <pc:chgData name="Kristofer Carta" userId="a949ead7c4bcd18f" providerId="LiveId" clId="{BDB12BE9-6248-4518-AD0A-7BEFF3A06A4A}" dt="2017-08-23T09:01:06.673" v="12152" actId="20577"/>
        <pc:sldMkLst>
          <pc:docMk/>
          <pc:sldMk cId="3762025611" sldId="318"/>
        </pc:sldMkLst>
        <pc:spChg chg="mod">
          <ac:chgData name="Kristofer Carta" userId="a949ead7c4bcd18f" providerId="LiveId" clId="{BDB12BE9-6248-4518-AD0A-7BEFF3A06A4A}" dt="2017-08-23T06:38:11.020" v="3432" actId="20577"/>
          <ac:spMkLst>
            <pc:docMk/>
            <pc:sldMk cId="3762025611" sldId="318"/>
            <ac:spMk id="2" creationId="{4A230808-680A-4A2F-AA0F-F17298BBA479}"/>
          </ac:spMkLst>
        </pc:spChg>
        <pc:spChg chg="mod">
          <ac:chgData name="Kristofer Carta" userId="a949ead7c4bcd18f" providerId="LiveId" clId="{BDB12BE9-6248-4518-AD0A-7BEFF3A06A4A}" dt="2017-08-23T09:01:06.673" v="12152" actId="20577"/>
          <ac:spMkLst>
            <pc:docMk/>
            <pc:sldMk cId="3762025611" sldId="318"/>
            <ac:spMk id="3" creationId="{4BE9E9A5-59DB-4130-9E79-4AAB02F886A8}"/>
          </ac:spMkLst>
        </pc:spChg>
        <pc:picChg chg="add mod ord">
          <ac:chgData name="Kristofer Carta" userId="a949ead7c4bcd18f" providerId="LiveId" clId="{BDB12BE9-6248-4518-AD0A-7BEFF3A06A4A}" dt="2017-08-23T06:35:14.428" v="3249" actId="26606"/>
          <ac:picMkLst>
            <pc:docMk/>
            <pc:sldMk cId="3762025611" sldId="318"/>
            <ac:picMk id="1026" creationId="{9E563CCD-D5F3-41E2-B787-D3D792E87A08}"/>
          </ac:picMkLst>
        </pc:picChg>
      </pc:sldChg>
      <pc:sldChg chg="add">
        <pc:chgData name="Kristofer Carta" userId="a949ead7c4bcd18f" providerId="LiveId" clId="{BDB12BE9-6248-4518-AD0A-7BEFF3A06A4A}" dt="2017-08-23T06:28:05.946" v="2952" actId="1076"/>
        <pc:sldMkLst>
          <pc:docMk/>
          <pc:sldMk cId="2324310570" sldId="319"/>
        </pc:sldMkLst>
      </pc:sldChg>
      <pc:sldChg chg="add">
        <pc:chgData name="Kristofer Carta" userId="a949ead7c4bcd18f" providerId="LiveId" clId="{BDB12BE9-6248-4518-AD0A-7BEFF3A06A4A}" dt="2017-08-23T06:28:05.946" v="2952" actId="1076"/>
        <pc:sldMkLst>
          <pc:docMk/>
          <pc:sldMk cId="2666954499" sldId="320"/>
        </pc:sldMkLst>
      </pc:sldChg>
      <pc:sldChg chg="modSp add">
        <pc:chgData name="Kristofer Carta" userId="a949ead7c4bcd18f" providerId="LiveId" clId="{BDB12BE9-6248-4518-AD0A-7BEFF3A06A4A}" dt="2017-08-23T06:42:21.874" v="3587" actId="20577"/>
        <pc:sldMkLst>
          <pc:docMk/>
          <pc:sldMk cId="1908217624" sldId="321"/>
        </pc:sldMkLst>
        <pc:spChg chg="mod">
          <ac:chgData name="Kristofer Carta" userId="a949ead7c4bcd18f" providerId="LiveId" clId="{BDB12BE9-6248-4518-AD0A-7BEFF3A06A4A}" dt="2017-08-23T06:42:21.874" v="3587" actId="20577"/>
          <ac:spMkLst>
            <pc:docMk/>
            <pc:sldMk cId="1908217624" sldId="321"/>
            <ac:spMk id="3" creationId="{9FA69DCD-901F-4849-8214-4810FFBDDC79}"/>
          </ac:spMkLst>
        </pc:spChg>
      </pc:sldChg>
      <pc:sldChg chg="modSp add">
        <pc:chgData name="Kristofer Carta" userId="a949ead7c4bcd18f" providerId="LiveId" clId="{BDB12BE9-6248-4518-AD0A-7BEFF3A06A4A}" dt="2017-08-23T06:40:54.708" v="3573" actId="20577"/>
        <pc:sldMkLst>
          <pc:docMk/>
          <pc:sldMk cId="614126133" sldId="322"/>
        </pc:sldMkLst>
        <pc:spChg chg="mod">
          <ac:chgData name="Kristofer Carta" userId="a949ead7c4bcd18f" providerId="LiveId" clId="{BDB12BE9-6248-4518-AD0A-7BEFF3A06A4A}" dt="2017-08-23T06:40:17.630" v="3490" actId="6549"/>
          <ac:spMkLst>
            <pc:docMk/>
            <pc:sldMk cId="614126133" sldId="322"/>
            <ac:spMk id="2" creationId="{5441E596-BE1A-415F-B5D1-8A52B1118243}"/>
          </ac:spMkLst>
        </pc:spChg>
        <pc:spChg chg="mod">
          <ac:chgData name="Kristofer Carta" userId="a949ead7c4bcd18f" providerId="LiveId" clId="{BDB12BE9-6248-4518-AD0A-7BEFF3A06A4A}" dt="2017-08-23T06:40:54.708" v="3573" actId="20577"/>
          <ac:spMkLst>
            <pc:docMk/>
            <pc:sldMk cId="614126133" sldId="322"/>
            <ac:spMk id="3" creationId="{FD872F4C-EC0F-4BF3-8C3A-DF1B400DEC4C}"/>
          </ac:spMkLst>
        </pc:spChg>
      </pc:sldChg>
      <pc:sldChg chg="modSp add ord">
        <pc:chgData name="Kristofer Carta" userId="a949ead7c4bcd18f" providerId="LiveId" clId="{BDB12BE9-6248-4518-AD0A-7BEFF3A06A4A}" dt="2017-08-23T08:34:48.258" v="11421" actId="20577"/>
        <pc:sldMkLst>
          <pc:docMk/>
          <pc:sldMk cId="1362771162" sldId="323"/>
        </pc:sldMkLst>
        <pc:spChg chg="mod">
          <ac:chgData name="Kristofer Carta" userId="a949ead7c4bcd18f" providerId="LiveId" clId="{BDB12BE9-6248-4518-AD0A-7BEFF3A06A4A}" dt="2017-08-23T08:34:48.258" v="11421" actId="20577"/>
          <ac:spMkLst>
            <pc:docMk/>
            <pc:sldMk cId="1362771162" sldId="323"/>
            <ac:spMk id="2" creationId="{A21098D2-9A82-4C01-AF6F-0A837748A2C5}"/>
          </ac:spMkLst>
        </pc:spChg>
        <pc:spChg chg="mod">
          <ac:chgData name="Kristofer Carta" userId="a949ead7c4bcd18f" providerId="LiveId" clId="{BDB12BE9-6248-4518-AD0A-7BEFF3A06A4A}" dt="2017-08-23T06:59:43.583" v="4946" actId="20577"/>
          <ac:spMkLst>
            <pc:docMk/>
            <pc:sldMk cId="1362771162" sldId="323"/>
            <ac:spMk id="3" creationId="{8022E8B0-02AF-4833-88A7-D386870057A1}"/>
          </ac:spMkLst>
        </pc:spChg>
      </pc:sldChg>
      <pc:sldChg chg="modSp add ord">
        <pc:chgData name="Kristofer Carta" userId="a949ead7c4bcd18f" providerId="LiveId" clId="{BDB12BE9-6248-4518-AD0A-7BEFF3A06A4A}" dt="2017-08-23T07:00:06.390" v="4947" actId="1076"/>
        <pc:sldMkLst>
          <pc:docMk/>
          <pc:sldMk cId="1837948902" sldId="324"/>
        </pc:sldMkLst>
        <pc:spChg chg="mod">
          <ac:chgData name="Kristofer Carta" userId="a949ead7c4bcd18f" providerId="LiveId" clId="{BDB12BE9-6248-4518-AD0A-7BEFF3A06A4A}" dt="2017-08-23T06:41:09.287" v="3576" actId="5793"/>
          <ac:spMkLst>
            <pc:docMk/>
            <pc:sldMk cId="1837948902" sldId="324"/>
            <ac:spMk id="3" creationId="{7676FF6A-8448-4F11-9605-179FB8EB9C75}"/>
          </ac:spMkLst>
        </pc:spChg>
      </pc:sldChg>
      <pc:sldChg chg="addSp delSp modSp add">
        <pc:chgData name="Kristofer Carta" userId="a949ead7c4bcd18f" providerId="LiveId" clId="{BDB12BE9-6248-4518-AD0A-7BEFF3A06A4A}" dt="2017-08-23T06:59:17.717" v="4945" actId="113"/>
        <pc:sldMkLst>
          <pc:docMk/>
          <pc:sldMk cId="723795086" sldId="325"/>
        </pc:sldMkLst>
        <pc:spChg chg="mod">
          <ac:chgData name="Kristofer Carta" userId="a949ead7c4bcd18f" providerId="LiveId" clId="{BDB12BE9-6248-4518-AD0A-7BEFF3A06A4A}" dt="2017-08-23T06:47:17.367" v="3908" actId="20577"/>
          <ac:spMkLst>
            <pc:docMk/>
            <pc:sldMk cId="723795086" sldId="325"/>
            <ac:spMk id="2" creationId="{39CD267B-C47F-43D3-A8C5-1A25C49A6B13}"/>
          </ac:spMkLst>
        </pc:spChg>
        <pc:spChg chg="mod">
          <ac:chgData name="Kristofer Carta" userId="a949ead7c4bcd18f" providerId="LiveId" clId="{BDB12BE9-6248-4518-AD0A-7BEFF3A06A4A}" dt="2017-08-23T06:59:17.717" v="4945" actId="113"/>
          <ac:spMkLst>
            <pc:docMk/>
            <pc:sldMk cId="723795086" sldId="325"/>
            <ac:spMk id="3" creationId="{9FA69DCD-901F-4849-8214-4810FFBDDC79}"/>
          </ac:spMkLst>
        </pc:spChg>
        <pc:picChg chg="del">
          <ac:chgData name="Kristofer Carta" userId="a949ead7c4bcd18f" providerId="LiveId" clId="{BDB12BE9-6248-4518-AD0A-7BEFF3A06A4A}" dt="2017-08-23T06:49:07.061" v="4264" actId="478"/>
          <ac:picMkLst>
            <pc:docMk/>
            <pc:sldMk cId="723795086" sldId="325"/>
            <ac:picMk id="9" creationId="{6C3297DB-0EB6-45B6-9B86-126C13B85A60}"/>
          </ac:picMkLst>
        </pc:picChg>
        <pc:picChg chg="add mod">
          <ac:chgData name="Kristofer Carta" userId="a949ead7c4bcd18f" providerId="LiveId" clId="{BDB12BE9-6248-4518-AD0A-7BEFF3A06A4A}" dt="2017-08-23T06:57:11.967" v="4668" actId="1076"/>
          <ac:picMkLst>
            <pc:docMk/>
            <pc:sldMk cId="723795086" sldId="325"/>
            <ac:picMk id="3074" creationId="{A68EF154-7D11-4791-82E2-310426288065}"/>
          </ac:picMkLst>
        </pc:picChg>
      </pc:sldChg>
      <pc:sldChg chg="addSp delSp modSp add">
        <pc:chgData name="Kristofer Carta" userId="a949ead7c4bcd18f" providerId="LiveId" clId="{BDB12BE9-6248-4518-AD0A-7BEFF3A06A4A}" dt="2017-08-23T06:54:59.922" v="4630" actId="732"/>
        <pc:sldMkLst>
          <pc:docMk/>
          <pc:sldMk cId="163823994" sldId="326"/>
        </pc:sldMkLst>
        <pc:spChg chg="mod">
          <ac:chgData name="Kristofer Carta" userId="a949ead7c4bcd18f" providerId="LiveId" clId="{BDB12BE9-6248-4518-AD0A-7BEFF3A06A4A}" dt="2017-08-23T06:47:24.976" v="3917" actId="20577"/>
          <ac:spMkLst>
            <pc:docMk/>
            <pc:sldMk cId="163823994" sldId="326"/>
            <ac:spMk id="2" creationId="{39CD267B-C47F-43D3-A8C5-1A25C49A6B13}"/>
          </ac:spMkLst>
        </pc:spChg>
        <pc:spChg chg="mod">
          <ac:chgData name="Kristofer Carta" userId="a949ead7c4bcd18f" providerId="LiveId" clId="{BDB12BE9-6248-4518-AD0A-7BEFF3A06A4A}" dt="2017-08-23T06:54:18.481" v="4625" actId="20577"/>
          <ac:spMkLst>
            <pc:docMk/>
            <pc:sldMk cId="163823994" sldId="326"/>
            <ac:spMk id="3" creationId="{9FA69DCD-901F-4849-8214-4810FFBDDC79}"/>
          </ac:spMkLst>
        </pc:spChg>
        <pc:picChg chg="add mod">
          <ac:chgData name="Kristofer Carta" userId="a949ead7c4bcd18f" providerId="LiveId" clId="{BDB12BE9-6248-4518-AD0A-7BEFF3A06A4A}" dt="2017-08-23T06:54:36.690" v="4628" actId="1076"/>
          <ac:picMkLst>
            <pc:docMk/>
            <pc:sldMk cId="163823994" sldId="326"/>
            <ac:picMk id="4" creationId="{6AA6757D-61FD-44F4-8552-F84FF808DAF6}"/>
          </ac:picMkLst>
        </pc:picChg>
        <pc:picChg chg="del">
          <ac:chgData name="Kristofer Carta" userId="a949ead7c4bcd18f" providerId="LiveId" clId="{BDB12BE9-6248-4518-AD0A-7BEFF3A06A4A}" dt="2017-08-23T06:50:49.447" v="4268" actId="478"/>
          <ac:picMkLst>
            <pc:docMk/>
            <pc:sldMk cId="163823994" sldId="326"/>
            <ac:picMk id="9" creationId="{6C3297DB-0EB6-45B6-9B86-126C13B85A60}"/>
          </ac:picMkLst>
        </pc:picChg>
        <pc:picChg chg="add mod modCrop">
          <ac:chgData name="Kristofer Carta" userId="a949ead7c4bcd18f" providerId="LiveId" clId="{BDB12BE9-6248-4518-AD0A-7BEFF3A06A4A}" dt="2017-08-23T06:54:59.922" v="4630" actId="732"/>
          <ac:picMkLst>
            <pc:docMk/>
            <pc:sldMk cId="163823994" sldId="326"/>
            <ac:picMk id="2050" creationId="{45ADD073-88A9-4D71-9752-2E3260753254}"/>
          </ac:picMkLst>
        </pc:picChg>
      </pc:sldChg>
      <pc:sldChg chg="modSp add">
        <pc:chgData name="Kristofer Carta" userId="a949ead7c4bcd18f" providerId="LiveId" clId="{BDB12BE9-6248-4518-AD0A-7BEFF3A06A4A}" dt="2017-08-23T07:07:27.029" v="6080" actId="404"/>
        <pc:sldMkLst>
          <pc:docMk/>
          <pc:sldMk cId="727536863" sldId="327"/>
        </pc:sldMkLst>
        <pc:spChg chg="mod">
          <ac:chgData name="Kristofer Carta" userId="a949ead7c4bcd18f" providerId="LiveId" clId="{BDB12BE9-6248-4518-AD0A-7BEFF3A06A4A}" dt="2017-08-23T07:02:48.898" v="5085" actId="20577"/>
          <ac:spMkLst>
            <pc:docMk/>
            <pc:sldMk cId="727536863" sldId="327"/>
            <ac:spMk id="2" creationId="{00000000-0000-0000-0000-000000000000}"/>
          </ac:spMkLst>
        </pc:spChg>
        <pc:spChg chg="mod">
          <ac:chgData name="Kristofer Carta" userId="a949ead7c4bcd18f" providerId="LiveId" clId="{BDB12BE9-6248-4518-AD0A-7BEFF3A06A4A}" dt="2017-08-23T07:07:27.029" v="6080" actId="404"/>
          <ac:spMkLst>
            <pc:docMk/>
            <pc:sldMk cId="727536863" sldId="327"/>
            <ac:spMk id="3" creationId="{00000000-0000-0000-0000-000000000000}"/>
          </ac:spMkLst>
        </pc:spChg>
      </pc:sldChg>
      <pc:sldChg chg="delSp modSp add ord">
        <pc:chgData name="Kristofer Carta" userId="a949ead7c4bcd18f" providerId="LiveId" clId="{BDB12BE9-6248-4518-AD0A-7BEFF3A06A4A}" dt="2017-08-23T09:23:08.137" v="12838" actId="20577"/>
        <pc:sldMkLst>
          <pc:docMk/>
          <pc:sldMk cId="2002747593" sldId="328"/>
        </pc:sldMkLst>
        <pc:spChg chg="mod">
          <ac:chgData name="Kristofer Carta" userId="a949ead7c4bcd18f" providerId="LiveId" clId="{BDB12BE9-6248-4518-AD0A-7BEFF3A06A4A}" dt="2017-08-23T08:52:24.199" v="12143" actId="20577"/>
          <ac:spMkLst>
            <pc:docMk/>
            <pc:sldMk cId="2002747593" sldId="328"/>
            <ac:spMk id="2" creationId="{00000000-0000-0000-0000-000000000000}"/>
          </ac:spMkLst>
        </pc:spChg>
        <pc:spChg chg="mod">
          <ac:chgData name="Kristofer Carta" userId="a949ead7c4bcd18f" providerId="LiveId" clId="{BDB12BE9-6248-4518-AD0A-7BEFF3A06A4A}" dt="2017-08-23T09:23:08.137" v="12838" actId="20577"/>
          <ac:spMkLst>
            <pc:docMk/>
            <pc:sldMk cId="2002747593" sldId="328"/>
            <ac:spMk id="3" creationId="{00000000-0000-0000-0000-000000000000}"/>
          </ac:spMkLst>
        </pc:spChg>
        <pc:picChg chg="mod">
          <ac:chgData name="Kristofer Carta" userId="a949ead7c4bcd18f" providerId="LiveId" clId="{BDB12BE9-6248-4518-AD0A-7BEFF3A06A4A}" dt="2017-08-23T08:09:18.149" v="8756" actId="14100"/>
          <ac:picMkLst>
            <pc:docMk/>
            <pc:sldMk cId="2002747593" sldId="328"/>
            <ac:picMk id="4" creationId="{0191EAA5-49E0-4749-A0C5-B907B9EEB0A3}"/>
          </ac:picMkLst>
        </pc:picChg>
        <pc:picChg chg="del">
          <ac:chgData name="Kristofer Carta" userId="a949ead7c4bcd18f" providerId="LiveId" clId="{BDB12BE9-6248-4518-AD0A-7BEFF3A06A4A}" dt="2017-08-23T08:09:11.571" v="8754" actId="478"/>
          <ac:picMkLst>
            <pc:docMk/>
            <pc:sldMk cId="2002747593" sldId="328"/>
            <ac:picMk id="5" creationId="{C8FB572C-C08D-44C1-A35C-E4882BDA6E7F}"/>
          </ac:picMkLst>
        </pc:picChg>
      </pc:sldChg>
      <pc:sldChg chg="addSp delSp modSp add">
        <pc:chgData name="Kristofer Carta" userId="a949ead7c4bcd18f" providerId="LiveId" clId="{BDB12BE9-6248-4518-AD0A-7BEFF3A06A4A}" dt="2017-08-23T09:26:57.905" v="13361" actId="1076"/>
        <pc:sldMkLst>
          <pc:docMk/>
          <pc:sldMk cId="443018284" sldId="329"/>
        </pc:sldMkLst>
        <pc:spChg chg="mod">
          <ac:chgData name="Kristofer Carta" userId="a949ead7c4bcd18f" providerId="LiveId" clId="{BDB12BE9-6248-4518-AD0A-7BEFF3A06A4A}" dt="2017-08-23T09:23:27.412" v="12868" actId="20577"/>
          <ac:spMkLst>
            <pc:docMk/>
            <pc:sldMk cId="443018284" sldId="329"/>
            <ac:spMk id="2" creationId="{00000000-0000-0000-0000-000000000000}"/>
          </ac:spMkLst>
        </pc:spChg>
        <pc:spChg chg="mod">
          <ac:chgData name="Kristofer Carta" userId="a949ead7c4bcd18f" providerId="LiveId" clId="{BDB12BE9-6248-4518-AD0A-7BEFF3A06A4A}" dt="2017-08-23T09:26:11.477" v="13245" actId="27636"/>
          <ac:spMkLst>
            <pc:docMk/>
            <pc:sldMk cId="443018284" sldId="329"/>
            <ac:spMk id="3" creationId="{00000000-0000-0000-0000-000000000000}"/>
          </ac:spMkLst>
        </pc:spChg>
        <pc:spChg chg="add del">
          <ac:chgData name="Kristofer Carta" userId="a949ead7c4bcd18f" providerId="LiveId" clId="{BDB12BE9-6248-4518-AD0A-7BEFF3A06A4A}" dt="2017-08-23T09:23:51.220" v="12873" actId="1076"/>
          <ac:spMkLst>
            <pc:docMk/>
            <pc:sldMk cId="443018284" sldId="329"/>
            <ac:spMk id="6" creationId="{E223C2EB-BC1F-4E30-9894-260B31DA9845}"/>
          </ac:spMkLst>
        </pc:spChg>
        <pc:spChg chg="add mod">
          <ac:chgData name="Kristofer Carta" userId="a949ead7c4bcd18f" providerId="LiveId" clId="{BDB12BE9-6248-4518-AD0A-7BEFF3A06A4A}" dt="2017-08-23T09:26:57.905" v="13361" actId="1076"/>
          <ac:spMkLst>
            <pc:docMk/>
            <pc:sldMk cId="443018284" sldId="329"/>
            <ac:spMk id="7" creationId="{3A7EA15E-30EC-4037-95CA-D5AA7E647A05}"/>
          </ac:spMkLst>
        </pc:spChg>
        <pc:picChg chg="add del mod">
          <ac:chgData name="Kristofer Carta" userId="a949ead7c4bcd18f" providerId="LiveId" clId="{BDB12BE9-6248-4518-AD0A-7BEFF3A06A4A}" dt="2017-08-23T09:23:49.564" v="12871" actId="478"/>
          <ac:picMkLst>
            <pc:docMk/>
            <pc:sldMk cId="443018284" sldId="329"/>
            <ac:picMk id="4" creationId="{0747185A-8873-4B77-B98C-D5E998279B6A}"/>
          </ac:picMkLst>
        </pc:picChg>
        <pc:picChg chg="del">
          <ac:chgData name="Kristofer Carta" userId="a949ead7c4bcd18f" providerId="LiveId" clId="{BDB12BE9-6248-4518-AD0A-7BEFF3A06A4A}" dt="2017-08-23T08:18:47.665" v="10072" actId="478"/>
          <ac:picMkLst>
            <pc:docMk/>
            <pc:sldMk cId="443018284" sldId="329"/>
            <ac:picMk id="5" creationId="{9333DC40-D6C0-412D-9F60-28C867ED41D0}"/>
          </ac:picMkLst>
        </pc:picChg>
        <pc:picChg chg="add mod">
          <ac:chgData name="Kristofer Carta" userId="a949ead7c4bcd18f" providerId="LiveId" clId="{BDB12BE9-6248-4518-AD0A-7BEFF3A06A4A}" dt="2017-08-23T09:24:01.360" v="12876" actId="1076"/>
          <ac:picMkLst>
            <pc:docMk/>
            <pc:sldMk cId="443018284" sldId="329"/>
            <ac:picMk id="4098" creationId="{E5352757-8936-4C6F-9C4E-16E8A183AC52}"/>
          </ac:picMkLst>
        </pc:picChg>
      </pc:sldChg>
      <pc:sldChg chg="add">
        <pc:chgData name="Kristofer Carta" userId="a949ead7c4bcd18f" providerId="LiveId" clId="{BDB12BE9-6248-4518-AD0A-7BEFF3A06A4A}" dt="2017-08-23T09:23:19.104" v="12839" actId="1076"/>
        <pc:sldMkLst>
          <pc:docMk/>
          <pc:sldMk cId="142365089" sldId="330"/>
        </pc:sldMkLst>
      </pc:sldChg>
      <pc:sldMasterChg chg="del delSldLayout">
        <pc:chgData name="Kristofer Carta" userId="a949ead7c4bcd18f" providerId="LiveId" clId="{BDB12BE9-6248-4518-AD0A-7BEFF3A06A4A}" dt="2017-08-22T18:19:01.140" v="19" actId="2696"/>
        <pc:sldMasterMkLst>
          <pc:docMk/>
          <pc:sldMasterMk cId="1321859155" sldId="2147483660"/>
        </pc:sldMasterMkLst>
        <pc:sldLayoutChg chg="del">
          <pc:chgData name="Kristofer Carta" userId="a949ead7c4bcd18f" providerId="LiveId" clId="{BDB12BE9-6248-4518-AD0A-7BEFF3A06A4A}" dt="2017-08-22T18:19:01.140" v="8" actId="2696"/>
          <pc:sldLayoutMkLst>
            <pc:docMk/>
            <pc:sldMasterMk cId="1321859155" sldId="2147483660"/>
            <pc:sldLayoutMk cId="3973853676" sldId="2147483661"/>
          </pc:sldLayoutMkLst>
        </pc:sldLayoutChg>
        <pc:sldLayoutChg chg="del">
          <pc:chgData name="Kristofer Carta" userId="a949ead7c4bcd18f" providerId="LiveId" clId="{BDB12BE9-6248-4518-AD0A-7BEFF3A06A4A}" dt="2017-08-22T18:19:01.140" v="9" actId="2696"/>
          <pc:sldLayoutMkLst>
            <pc:docMk/>
            <pc:sldMasterMk cId="1321859155" sldId="2147483660"/>
            <pc:sldLayoutMk cId="2974076596" sldId="2147483662"/>
          </pc:sldLayoutMkLst>
        </pc:sldLayoutChg>
        <pc:sldLayoutChg chg="del">
          <pc:chgData name="Kristofer Carta" userId="a949ead7c4bcd18f" providerId="LiveId" clId="{BDB12BE9-6248-4518-AD0A-7BEFF3A06A4A}" dt="2017-08-22T18:19:01.140" v="10" actId="2696"/>
          <pc:sldLayoutMkLst>
            <pc:docMk/>
            <pc:sldMasterMk cId="1321859155" sldId="2147483660"/>
            <pc:sldLayoutMk cId="3653884782" sldId="2147483663"/>
          </pc:sldLayoutMkLst>
        </pc:sldLayoutChg>
        <pc:sldLayoutChg chg="del">
          <pc:chgData name="Kristofer Carta" userId="a949ead7c4bcd18f" providerId="LiveId" clId="{BDB12BE9-6248-4518-AD0A-7BEFF3A06A4A}" dt="2017-08-22T18:19:01.140" v="11" actId="2696"/>
          <pc:sldLayoutMkLst>
            <pc:docMk/>
            <pc:sldMasterMk cId="1321859155" sldId="2147483660"/>
            <pc:sldLayoutMk cId="1705030098" sldId="2147483664"/>
          </pc:sldLayoutMkLst>
        </pc:sldLayoutChg>
        <pc:sldLayoutChg chg="del">
          <pc:chgData name="Kristofer Carta" userId="a949ead7c4bcd18f" providerId="LiveId" clId="{BDB12BE9-6248-4518-AD0A-7BEFF3A06A4A}" dt="2017-08-22T18:19:01.140" v="12" actId="2696"/>
          <pc:sldLayoutMkLst>
            <pc:docMk/>
            <pc:sldMasterMk cId="1321859155" sldId="2147483660"/>
            <pc:sldLayoutMk cId="2074326156" sldId="2147483665"/>
          </pc:sldLayoutMkLst>
        </pc:sldLayoutChg>
        <pc:sldLayoutChg chg="del">
          <pc:chgData name="Kristofer Carta" userId="a949ead7c4bcd18f" providerId="LiveId" clId="{BDB12BE9-6248-4518-AD0A-7BEFF3A06A4A}" dt="2017-08-22T18:19:01.140" v="13" actId="2696"/>
          <pc:sldLayoutMkLst>
            <pc:docMk/>
            <pc:sldMasterMk cId="1321859155" sldId="2147483660"/>
            <pc:sldLayoutMk cId="4242145447" sldId="2147483666"/>
          </pc:sldLayoutMkLst>
        </pc:sldLayoutChg>
        <pc:sldLayoutChg chg="del">
          <pc:chgData name="Kristofer Carta" userId="a949ead7c4bcd18f" providerId="LiveId" clId="{BDB12BE9-6248-4518-AD0A-7BEFF3A06A4A}" dt="2017-08-22T18:19:01.140" v="14" actId="2696"/>
          <pc:sldLayoutMkLst>
            <pc:docMk/>
            <pc:sldMasterMk cId="1321859155" sldId="2147483660"/>
            <pc:sldLayoutMk cId="1618508700" sldId="2147483667"/>
          </pc:sldLayoutMkLst>
        </pc:sldLayoutChg>
        <pc:sldLayoutChg chg="del">
          <pc:chgData name="Kristofer Carta" userId="a949ead7c4bcd18f" providerId="LiveId" clId="{BDB12BE9-6248-4518-AD0A-7BEFF3A06A4A}" dt="2017-08-22T18:19:01.140" v="15" actId="2696"/>
          <pc:sldLayoutMkLst>
            <pc:docMk/>
            <pc:sldMasterMk cId="1321859155" sldId="2147483660"/>
            <pc:sldLayoutMk cId="3173534071" sldId="2147483668"/>
          </pc:sldLayoutMkLst>
        </pc:sldLayoutChg>
        <pc:sldLayoutChg chg="del">
          <pc:chgData name="Kristofer Carta" userId="a949ead7c4bcd18f" providerId="LiveId" clId="{BDB12BE9-6248-4518-AD0A-7BEFF3A06A4A}" dt="2017-08-22T18:19:01.140" v="16" actId="2696"/>
          <pc:sldLayoutMkLst>
            <pc:docMk/>
            <pc:sldMasterMk cId="1321859155" sldId="2147483660"/>
            <pc:sldLayoutMk cId="3168844201" sldId="2147483669"/>
          </pc:sldLayoutMkLst>
        </pc:sldLayoutChg>
        <pc:sldLayoutChg chg="del">
          <pc:chgData name="Kristofer Carta" userId="a949ead7c4bcd18f" providerId="LiveId" clId="{BDB12BE9-6248-4518-AD0A-7BEFF3A06A4A}" dt="2017-08-22T18:19:01.140" v="17" actId="2696"/>
          <pc:sldLayoutMkLst>
            <pc:docMk/>
            <pc:sldMasterMk cId="1321859155" sldId="2147483660"/>
            <pc:sldLayoutMk cId="3964689264" sldId="2147483670"/>
          </pc:sldLayoutMkLst>
        </pc:sldLayoutChg>
        <pc:sldLayoutChg chg="del">
          <pc:chgData name="Kristofer Carta" userId="a949ead7c4bcd18f" providerId="LiveId" clId="{BDB12BE9-6248-4518-AD0A-7BEFF3A06A4A}" dt="2017-08-22T18:19:01.140" v="18" actId="2696"/>
          <pc:sldLayoutMkLst>
            <pc:docMk/>
            <pc:sldMasterMk cId="1321859155" sldId="2147483660"/>
            <pc:sldLayoutMk cId="3596709308" sldId="2147483671"/>
          </pc:sldLayoutMkLst>
        </pc:sldLayoutChg>
      </pc:sldMasterChg>
    </pc:docChg>
  </pc:docChgLst>
  <pc:docChgLst>
    <pc:chgData name="Kristofer Carta" userId="a949ead7c4bcd18f" providerId="LiveId" clId="{8B1725E7-4F78-4438-A95B-BD3CF9EE89A5}"/>
    <pc:docChg chg="undo redo custSel addSld delSld modSld sldOrd modSection">
      <pc:chgData name="Kristofer Carta" userId="a949ead7c4bcd18f" providerId="LiveId" clId="{8B1725E7-4F78-4438-A95B-BD3CF9EE89A5}" dt="2017-08-31T10:22:16.760" v="17278" actId="20577"/>
      <pc:docMkLst>
        <pc:docMk/>
      </pc:docMkLst>
      <pc:sldChg chg="modSp">
        <pc:chgData name="Kristofer Carta" userId="a949ead7c4bcd18f" providerId="LiveId" clId="{8B1725E7-4F78-4438-A95B-BD3CF9EE89A5}" dt="2017-08-28T19:34:49.971" v="85" actId="20577"/>
        <pc:sldMkLst>
          <pc:docMk/>
          <pc:sldMk cId="974364153" sldId="256"/>
        </pc:sldMkLst>
        <pc:spChg chg="mod">
          <ac:chgData name="Kristofer Carta" userId="a949ead7c4bcd18f" providerId="LiveId" clId="{8B1725E7-4F78-4438-A95B-BD3CF9EE89A5}" dt="2017-08-28T19:34:49.971" v="85" actId="20577"/>
          <ac:spMkLst>
            <pc:docMk/>
            <pc:sldMk cId="974364153" sldId="256"/>
            <ac:spMk id="3" creationId="{BB7D2EFF-91D1-4FCE-84B8-A7286782BC3D}"/>
          </ac:spMkLst>
        </pc:spChg>
      </pc:sldChg>
      <pc:sldChg chg="modSp">
        <pc:chgData name="Kristofer Carta" userId="a949ead7c4bcd18f" providerId="LiveId" clId="{8B1725E7-4F78-4438-A95B-BD3CF9EE89A5}" dt="2017-08-30T17:10:40.636" v="8102" actId="20577"/>
        <pc:sldMkLst>
          <pc:docMk/>
          <pc:sldMk cId="3212783590" sldId="258"/>
        </pc:sldMkLst>
        <pc:spChg chg="mod">
          <ac:chgData name="Kristofer Carta" userId="a949ead7c4bcd18f" providerId="LiveId" clId="{8B1725E7-4F78-4438-A95B-BD3CF9EE89A5}" dt="2017-08-30T17:10:40.636" v="8102" actId="20577"/>
          <ac:spMkLst>
            <pc:docMk/>
            <pc:sldMk cId="3212783590" sldId="258"/>
            <ac:spMk id="3" creationId="{05F9B296-6FED-46D7-B938-C6029FE5AE22}"/>
          </ac:spMkLst>
        </pc:spChg>
      </pc:sldChg>
      <pc:sldChg chg="modSp">
        <pc:chgData name="Kristofer Carta" userId="a949ead7c4bcd18f" providerId="LiveId" clId="{8B1725E7-4F78-4438-A95B-BD3CF9EE89A5}" dt="2017-08-29T14:11:18.836" v="1515" actId="20577"/>
        <pc:sldMkLst>
          <pc:docMk/>
          <pc:sldMk cId="3956988050" sldId="260"/>
        </pc:sldMkLst>
        <pc:spChg chg="mod">
          <ac:chgData name="Kristofer Carta" userId="a949ead7c4bcd18f" providerId="LiveId" clId="{8B1725E7-4F78-4438-A95B-BD3CF9EE89A5}" dt="2017-08-29T14:11:18.836" v="1515" actId="20577"/>
          <ac:spMkLst>
            <pc:docMk/>
            <pc:sldMk cId="3956988050" sldId="260"/>
            <ac:spMk id="3" creationId="{FFC353AD-FA04-47E2-BB20-54AD62996ABA}"/>
          </ac:spMkLst>
        </pc:spChg>
      </pc:sldChg>
      <pc:sldChg chg="modSp">
        <pc:chgData name="Kristofer Carta" userId="a949ead7c4bcd18f" providerId="LiveId" clId="{8B1725E7-4F78-4438-A95B-BD3CF9EE89A5}" dt="2017-08-29T14:13:09.198" v="1521" actId="20577"/>
        <pc:sldMkLst>
          <pc:docMk/>
          <pc:sldMk cId="2069327080" sldId="291"/>
        </pc:sldMkLst>
        <pc:spChg chg="mod">
          <ac:chgData name="Kristofer Carta" userId="a949ead7c4bcd18f" providerId="LiveId" clId="{8B1725E7-4F78-4438-A95B-BD3CF9EE89A5}" dt="2017-08-29T14:13:09.198" v="1521" actId="20577"/>
          <ac:spMkLst>
            <pc:docMk/>
            <pc:sldMk cId="2069327080" sldId="291"/>
            <ac:spMk id="2" creationId="{00000000-0000-0000-0000-000000000000}"/>
          </ac:spMkLst>
        </pc:spChg>
      </pc:sldChg>
      <pc:sldChg chg="modSp del ord">
        <pc:chgData name="Kristofer Carta" userId="a949ead7c4bcd18f" providerId="LiveId" clId="{8B1725E7-4F78-4438-A95B-BD3CF9EE89A5}" dt="2017-08-29T16:57:12.864" v="7001" actId="2696"/>
        <pc:sldMkLst>
          <pc:docMk/>
          <pc:sldMk cId="3517925212" sldId="311"/>
        </pc:sldMkLst>
        <pc:spChg chg="mod">
          <ac:chgData name="Kristofer Carta" userId="a949ead7c4bcd18f" providerId="LiveId" clId="{8B1725E7-4F78-4438-A95B-BD3CF9EE89A5}" dt="2017-08-28T19:34:29.502" v="63" actId="20577"/>
          <ac:spMkLst>
            <pc:docMk/>
            <pc:sldMk cId="3517925212" sldId="311"/>
            <ac:spMk id="2" creationId="{00000000-0000-0000-0000-000000000000}"/>
          </ac:spMkLst>
        </pc:spChg>
        <pc:spChg chg="mod">
          <ac:chgData name="Kristofer Carta" userId="a949ead7c4bcd18f" providerId="LiveId" clId="{8B1725E7-4F78-4438-A95B-BD3CF9EE89A5}" dt="2017-08-28T19:34:34.408" v="65" actId="5793"/>
          <ac:spMkLst>
            <pc:docMk/>
            <pc:sldMk cId="3517925212" sldId="311"/>
            <ac:spMk id="6" creationId="{6DD7875C-5F11-4BB5-B477-CEB13F99A703}"/>
          </ac:spMkLst>
        </pc:spChg>
      </pc:sldChg>
      <pc:sldChg chg="del">
        <pc:chgData name="Kristofer Carta" userId="a949ead7c4bcd18f" providerId="LiveId" clId="{8B1725E7-4F78-4438-A95B-BD3CF9EE89A5}" dt="2017-08-28T19:32:07.474" v="31" actId="2696"/>
        <pc:sldMkLst>
          <pc:docMk/>
          <pc:sldMk cId="943162303" sldId="312"/>
        </pc:sldMkLst>
      </pc:sldChg>
      <pc:sldChg chg="del">
        <pc:chgData name="Kristofer Carta" userId="a949ead7c4bcd18f" providerId="LiveId" clId="{8B1725E7-4F78-4438-A95B-BD3CF9EE89A5}" dt="2017-08-28T19:32:03.458" v="23" actId="2696"/>
        <pc:sldMkLst>
          <pc:docMk/>
          <pc:sldMk cId="612518781" sldId="313"/>
        </pc:sldMkLst>
      </pc:sldChg>
      <pc:sldChg chg="del">
        <pc:chgData name="Kristofer Carta" userId="a949ead7c4bcd18f" providerId="LiveId" clId="{8B1725E7-4F78-4438-A95B-BD3CF9EE89A5}" dt="2017-08-28T19:32:03.458" v="24" actId="2696"/>
        <pc:sldMkLst>
          <pc:docMk/>
          <pc:sldMk cId="993795240" sldId="314"/>
        </pc:sldMkLst>
      </pc:sldChg>
      <pc:sldChg chg="del">
        <pc:chgData name="Kristofer Carta" userId="a949ead7c4bcd18f" providerId="LiveId" clId="{8B1725E7-4F78-4438-A95B-BD3CF9EE89A5}" dt="2017-08-28T19:32:03.458" v="27" actId="2696"/>
        <pc:sldMkLst>
          <pc:docMk/>
          <pc:sldMk cId="2160951464" sldId="315"/>
        </pc:sldMkLst>
      </pc:sldChg>
      <pc:sldChg chg="del">
        <pc:chgData name="Kristofer Carta" userId="a949ead7c4bcd18f" providerId="LiveId" clId="{8B1725E7-4F78-4438-A95B-BD3CF9EE89A5}" dt="2017-08-28T19:31:56.800" v="13" actId="2696"/>
        <pc:sldMkLst>
          <pc:docMk/>
          <pc:sldMk cId="3427259681" sldId="316"/>
        </pc:sldMkLst>
      </pc:sldChg>
      <pc:sldChg chg="del">
        <pc:chgData name="Kristofer Carta" userId="a949ead7c4bcd18f" providerId="LiveId" clId="{8B1725E7-4F78-4438-A95B-BD3CF9EE89A5}" dt="2017-08-28T19:31:56.784" v="3" actId="2696"/>
        <pc:sldMkLst>
          <pc:docMk/>
          <pc:sldMk cId="2483379484" sldId="318"/>
        </pc:sldMkLst>
      </pc:sldChg>
      <pc:sldChg chg="del">
        <pc:chgData name="Kristofer Carta" userId="a949ead7c4bcd18f" providerId="LiveId" clId="{8B1725E7-4F78-4438-A95B-BD3CF9EE89A5}" dt="2017-08-28T19:31:56.784" v="2" actId="2696"/>
        <pc:sldMkLst>
          <pc:docMk/>
          <pc:sldMk cId="2035023214" sldId="319"/>
        </pc:sldMkLst>
      </pc:sldChg>
      <pc:sldChg chg="del">
        <pc:chgData name="Kristofer Carta" userId="a949ead7c4bcd18f" providerId="LiveId" clId="{8B1725E7-4F78-4438-A95B-BD3CF9EE89A5}" dt="2017-08-28T19:31:56.815" v="21" actId="2696"/>
        <pc:sldMkLst>
          <pc:docMk/>
          <pc:sldMk cId="2406742168" sldId="320"/>
        </pc:sldMkLst>
      </pc:sldChg>
      <pc:sldChg chg="del">
        <pc:chgData name="Kristofer Carta" userId="a949ead7c4bcd18f" providerId="LiveId" clId="{8B1725E7-4F78-4438-A95B-BD3CF9EE89A5}" dt="2017-08-28T19:31:56.784" v="4" actId="2696"/>
        <pc:sldMkLst>
          <pc:docMk/>
          <pc:sldMk cId="2693777697" sldId="322"/>
        </pc:sldMkLst>
      </pc:sldChg>
      <pc:sldChg chg="del">
        <pc:chgData name="Kristofer Carta" userId="a949ead7c4bcd18f" providerId="LiveId" clId="{8B1725E7-4F78-4438-A95B-BD3CF9EE89A5}" dt="2017-08-28T19:32:03.458" v="28" actId="2696"/>
        <pc:sldMkLst>
          <pc:docMk/>
          <pc:sldMk cId="3980520056" sldId="323"/>
        </pc:sldMkLst>
      </pc:sldChg>
      <pc:sldChg chg="del">
        <pc:chgData name="Kristofer Carta" userId="a949ead7c4bcd18f" providerId="LiveId" clId="{8B1725E7-4F78-4438-A95B-BD3CF9EE89A5}" dt="2017-08-28T19:32:03.458" v="25" actId="2696"/>
        <pc:sldMkLst>
          <pc:docMk/>
          <pc:sldMk cId="2317613614" sldId="324"/>
        </pc:sldMkLst>
      </pc:sldChg>
      <pc:sldChg chg="del">
        <pc:chgData name="Kristofer Carta" userId="a949ead7c4bcd18f" providerId="LiveId" clId="{8B1725E7-4F78-4438-A95B-BD3CF9EE89A5}" dt="2017-08-28T19:32:41.868" v="33" actId="2696"/>
        <pc:sldMkLst>
          <pc:docMk/>
          <pc:sldMk cId="3607963425" sldId="325"/>
        </pc:sldMkLst>
      </pc:sldChg>
      <pc:sldChg chg="modSp add ord">
        <pc:chgData name="Kristofer Carta" userId="a949ead7c4bcd18f" providerId="LiveId" clId="{8B1725E7-4F78-4438-A95B-BD3CF9EE89A5}" dt="2017-08-29T15:34:51.852" v="2101" actId="20577"/>
        <pc:sldMkLst>
          <pc:docMk/>
          <pc:sldMk cId="514362684" sldId="326"/>
        </pc:sldMkLst>
        <pc:spChg chg="mod">
          <ac:chgData name="Kristofer Carta" userId="a949ead7c4bcd18f" providerId="LiveId" clId="{8B1725E7-4F78-4438-A95B-BD3CF9EE89A5}" dt="2017-08-29T15:32:11.481" v="1672" actId="20577"/>
          <ac:spMkLst>
            <pc:docMk/>
            <pc:sldMk cId="514362684" sldId="326"/>
            <ac:spMk id="2" creationId="{00000000-0000-0000-0000-000000000000}"/>
          </ac:spMkLst>
        </pc:spChg>
        <pc:spChg chg="mod">
          <ac:chgData name="Kristofer Carta" userId="a949ead7c4bcd18f" providerId="LiveId" clId="{8B1725E7-4F78-4438-A95B-BD3CF9EE89A5}" dt="2017-08-29T15:34:51.852" v="2101" actId="20577"/>
          <ac:spMkLst>
            <pc:docMk/>
            <pc:sldMk cId="514362684" sldId="326"/>
            <ac:spMk id="3" creationId="{00000000-0000-0000-0000-000000000000}"/>
          </ac:spMkLst>
        </pc:spChg>
      </pc:sldChg>
      <pc:sldChg chg="del">
        <pc:chgData name="Kristofer Carta" userId="a949ead7c4bcd18f" providerId="LiveId" clId="{8B1725E7-4F78-4438-A95B-BD3CF9EE89A5}" dt="2017-08-28T19:32:03.458" v="22" actId="2696"/>
        <pc:sldMkLst>
          <pc:docMk/>
          <pc:sldMk cId="1574427063" sldId="326"/>
        </pc:sldMkLst>
      </pc:sldChg>
      <pc:sldChg chg="del">
        <pc:chgData name="Kristofer Carta" userId="a949ead7c4bcd18f" providerId="LiveId" clId="{8B1725E7-4F78-4438-A95B-BD3CF9EE89A5}" dt="2017-08-28T19:32:03.458" v="30" actId="2696"/>
        <pc:sldMkLst>
          <pc:docMk/>
          <pc:sldMk cId="497099618" sldId="327"/>
        </pc:sldMkLst>
      </pc:sldChg>
      <pc:sldChg chg="modSp add">
        <pc:chgData name="Kristofer Carta" userId="a949ead7c4bcd18f" providerId="LiveId" clId="{8B1725E7-4F78-4438-A95B-BD3CF9EE89A5}" dt="2017-08-29T14:31:56.570" v="1523" actId="20577"/>
        <pc:sldMkLst>
          <pc:docMk/>
          <pc:sldMk cId="4094898900" sldId="327"/>
        </pc:sldMkLst>
        <pc:spChg chg="mod">
          <ac:chgData name="Kristofer Carta" userId="a949ead7c4bcd18f" providerId="LiveId" clId="{8B1725E7-4F78-4438-A95B-BD3CF9EE89A5}" dt="2017-08-29T14:31:56.570" v="1523" actId="20577"/>
          <ac:spMkLst>
            <pc:docMk/>
            <pc:sldMk cId="4094898900" sldId="327"/>
            <ac:spMk id="2" creationId="{00000000-0000-0000-0000-000000000000}"/>
          </ac:spMkLst>
        </pc:spChg>
        <pc:spChg chg="mod">
          <ac:chgData name="Kristofer Carta" userId="a949ead7c4bcd18f" providerId="LiveId" clId="{8B1725E7-4F78-4438-A95B-BD3CF9EE89A5}" dt="2017-08-29T14:31:50.636" v="1522" actId="20577"/>
          <ac:spMkLst>
            <pc:docMk/>
            <pc:sldMk cId="4094898900" sldId="327"/>
            <ac:spMk id="4" creationId="{00000000-0000-0000-0000-000000000000}"/>
          </ac:spMkLst>
        </pc:spChg>
        <pc:spChg chg="mod">
          <ac:chgData name="Kristofer Carta" userId="a949ead7c4bcd18f" providerId="LiveId" clId="{8B1725E7-4F78-4438-A95B-BD3CF9EE89A5}" dt="2017-08-29T14:31:50.636" v="1522" actId="20577"/>
          <ac:spMkLst>
            <pc:docMk/>
            <pc:sldMk cId="4094898900" sldId="327"/>
            <ac:spMk id="5" creationId="{00000000-0000-0000-0000-000000000000}"/>
          </ac:spMkLst>
        </pc:spChg>
        <pc:spChg chg="mod">
          <ac:chgData name="Kristofer Carta" userId="a949ead7c4bcd18f" providerId="LiveId" clId="{8B1725E7-4F78-4438-A95B-BD3CF9EE89A5}" dt="2017-08-29T14:31:50.636" v="1522" actId="20577"/>
          <ac:spMkLst>
            <pc:docMk/>
            <pc:sldMk cId="4094898900" sldId="327"/>
            <ac:spMk id="8" creationId="{00000000-0000-0000-0000-000000000000}"/>
          </ac:spMkLst>
        </pc:spChg>
      </pc:sldChg>
      <pc:sldChg chg="modSp add">
        <pc:chgData name="Kristofer Carta" userId="a949ead7c4bcd18f" providerId="LiveId" clId="{8B1725E7-4F78-4438-A95B-BD3CF9EE89A5}" dt="2017-08-29T14:31:56.570" v="1523" actId="20577"/>
        <pc:sldMkLst>
          <pc:docMk/>
          <pc:sldMk cId="2218825753" sldId="328"/>
        </pc:sldMkLst>
        <pc:spChg chg="mod">
          <ac:chgData name="Kristofer Carta" userId="a949ead7c4bcd18f" providerId="LiveId" clId="{8B1725E7-4F78-4438-A95B-BD3CF9EE89A5}" dt="2017-08-29T14:31:56.570" v="1523" actId="20577"/>
          <ac:spMkLst>
            <pc:docMk/>
            <pc:sldMk cId="2218825753" sldId="328"/>
            <ac:spMk id="2" creationId="{00000000-0000-0000-0000-000000000000}"/>
          </ac:spMkLst>
        </pc:spChg>
        <pc:spChg chg="mod">
          <ac:chgData name="Kristofer Carta" userId="a949ead7c4bcd18f" providerId="LiveId" clId="{8B1725E7-4F78-4438-A95B-BD3CF9EE89A5}" dt="2017-08-29T14:31:50.636" v="1522" actId="20577"/>
          <ac:spMkLst>
            <pc:docMk/>
            <pc:sldMk cId="2218825753" sldId="328"/>
            <ac:spMk id="5" creationId="{00000000-0000-0000-0000-000000000000}"/>
          </ac:spMkLst>
        </pc:spChg>
      </pc:sldChg>
      <pc:sldChg chg="del">
        <pc:chgData name="Kristofer Carta" userId="a949ead7c4bcd18f" providerId="LiveId" clId="{8B1725E7-4F78-4438-A95B-BD3CF9EE89A5}" dt="2017-08-28T19:32:03.458" v="29" actId="2696"/>
        <pc:sldMkLst>
          <pc:docMk/>
          <pc:sldMk cId="4256727003" sldId="328"/>
        </pc:sldMkLst>
      </pc:sldChg>
      <pc:sldChg chg="del">
        <pc:chgData name="Kristofer Carta" userId="a949ead7c4bcd18f" providerId="LiveId" clId="{8B1725E7-4F78-4438-A95B-BD3CF9EE89A5}" dt="2017-08-28T19:31:56.768" v="1" actId="2696"/>
        <pc:sldMkLst>
          <pc:docMk/>
          <pc:sldMk cId="3874696944" sldId="329"/>
        </pc:sldMkLst>
      </pc:sldChg>
      <pc:sldChg chg="modSp add del">
        <pc:chgData name="Kristofer Carta" userId="a949ead7c4bcd18f" providerId="LiveId" clId="{8B1725E7-4F78-4438-A95B-BD3CF9EE89A5}" dt="2017-08-30T19:31:53.649" v="13669" actId="2696"/>
        <pc:sldMkLst>
          <pc:docMk/>
          <pc:sldMk cId="4235520207" sldId="329"/>
        </pc:sldMkLst>
        <pc:spChg chg="mod">
          <ac:chgData name="Kristofer Carta" userId="a949ead7c4bcd18f" providerId="LiveId" clId="{8B1725E7-4F78-4438-A95B-BD3CF9EE89A5}" dt="2017-08-29T14:31:56.570" v="1523" actId="20577"/>
          <ac:spMkLst>
            <pc:docMk/>
            <pc:sldMk cId="4235520207" sldId="329"/>
            <ac:spMk id="2" creationId="{00000000-0000-0000-0000-000000000000}"/>
          </ac:spMkLst>
        </pc:spChg>
        <pc:spChg chg="mod">
          <ac:chgData name="Kristofer Carta" userId="a949ead7c4bcd18f" providerId="LiveId" clId="{8B1725E7-4F78-4438-A95B-BD3CF9EE89A5}" dt="2017-08-30T19:31:50.293" v="13668" actId="1076"/>
          <ac:spMkLst>
            <pc:docMk/>
            <pc:sldMk cId="4235520207" sldId="329"/>
            <ac:spMk id="4" creationId="{00000000-0000-0000-0000-000000000000}"/>
          </ac:spMkLst>
        </pc:spChg>
      </pc:sldChg>
      <pc:sldChg chg="del">
        <pc:chgData name="Kristofer Carta" userId="a949ead7c4bcd18f" providerId="LiveId" clId="{8B1725E7-4F78-4438-A95B-BD3CF9EE89A5}" dt="2017-08-28T19:31:56.800" v="11" actId="2696"/>
        <pc:sldMkLst>
          <pc:docMk/>
          <pc:sldMk cId="1287956474" sldId="330"/>
        </pc:sldMkLst>
      </pc:sldChg>
      <pc:sldChg chg="modSp add">
        <pc:chgData name="Kristofer Carta" userId="a949ead7c4bcd18f" providerId="LiveId" clId="{8B1725E7-4F78-4438-A95B-BD3CF9EE89A5}" dt="2017-08-29T14:31:56.570" v="1523" actId="20577"/>
        <pc:sldMkLst>
          <pc:docMk/>
          <pc:sldMk cId="2939084433" sldId="330"/>
        </pc:sldMkLst>
        <pc:spChg chg="mod">
          <ac:chgData name="Kristofer Carta" userId="a949ead7c4bcd18f" providerId="LiveId" clId="{8B1725E7-4F78-4438-A95B-BD3CF9EE89A5}" dt="2017-08-29T14:31:56.570" v="1523" actId="20577"/>
          <ac:spMkLst>
            <pc:docMk/>
            <pc:sldMk cId="2939084433" sldId="330"/>
            <ac:spMk id="2" creationId="{00000000-0000-0000-0000-000000000000}"/>
          </ac:spMkLst>
        </pc:spChg>
        <pc:spChg chg="mod">
          <ac:chgData name="Kristofer Carta" userId="a949ead7c4bcd18f" providerId="LiveId" clId="{8B1725E7-4F78-4438-A95B-BD3CF9EE89A5}" dt="2017-08-29T14:31:50.636" v="1522" actId="20577"/>
          <ac:spMkLst>
            <pc:docMk/>
            <pc:sldMk cId="2939084433" sldId="330"/>
            <ac:spMk id="3" creationId="{00000000-0000-0000-0000-000000000000}"/>
          </ac:spMkLst>
        </pc:spChg>
        <pc:spChg chg="mod">
          <ac:chgData name="Kristofer Carta" userId="a949ead7c4bcd18f" providerId="LiveId" clId="{8B1725E7-4F78-4438-A95B-BD3CF9EE89A5}" dt="2017-08-29T14:31:50.636" v="1522" actId="20577"/>
          <ac:spMkLst>
            <pc:docMk/>
            <pc:sldMk cId="2939084433" sldId="330"/>
            <ac:spMk id="4" creationId="{00000000-0000-0000-0000-000000000000}"/>
          </ac:spMkLst>
        </pc:spChg>
      </pc:sldChg>
      <pc:sldChg chg="del">
        <pc:chgData name="Kristofer Carta" userId="a949ead7c4bcd18f" providerId="LiveId" clId="{8B1725E7-4F78-4438-A95B-BD3CF9EE89A5}" dt="2017-08-28T19:31:56.800" v="14" actId="2696"/>
        <pc:sldMkLst>
          <pc:docMk/>
          <pc:sldMk cId="1555797324" sldId="331"/>
        </pc:sldMkLst>
      </pc:sldChg>
      <pc:sldChg chg="modSp add">
        <pc:chgData name="Kristofer Carta" userId="a949ead7c4bcd18f" providerId="LiveId" clId="{8B1725E7-4F78-4438-A95B-BD3CF9EE89A5}" dt="2017-08-29T14:31:56.570" v="1523" actId="20577"/>
        <pc:sldMkLst>
          <pc:docMk/>
          <pc:sldMk cId="3624275419" sldId="331"/>
        </pc:sldMkLst>
        <pc:spChg chg="mod">
          <ac:chgData name="Kristofer Carta" userId="a949ead7c4bcd18f" providerId="LiveId" clId="{8B1725E7-4F78-4438-A95B-BD3CF9EE89A5}" dt="2017-08-29T14:31:56.570" v="1523" actId="20577"/>
          <ac:spMkLst>
            <pc:docMk/>
            <pc:sldMk cId="3624275419" sldId="331"/>
            <ac:spMk id="2" creationId="{00000000-0000-0000-0000-000000000000}"/>
          </ac:spMkLst>
        </pc:spChg>
        <pc:spChg chg="mod">
          <ac:chgData name="Kristofer Carta" userId="a949ead7c4bcd18f" providerId="LiveId" clId="{8B1725E7-4F78-4438-A95B-BD3CF9EE89A5}" dt="2017-08-29T14:31:50.636" v="1522" actId="20577"/>
          <ac:spMkLst>
            <pc:docMk/>
            <pc:sldMk cId="3624275419" sldId="331"/>
            <ac:spMk id="3" creationId="{00000000-0000-0000-0000-000000000000}"/>
          </ac:spMkLst>
        </pc:spChg>
        <pc:spChg chg="mod">
          <ac:chgData name="Kristofer Carta" userId="a949ead7c4bcd18f" providerId="LiveId" clId="{8B1725E7-4F78-4438-A95B-BD3CF9EE89A5}" dt="2017-08-29T14:31:50.636" v="1522" actId="20577"/>
          <ac:spMkLst>
            <pc:docMk/>
            <pc:sldMk cId="3624275419" sldId="331"/>
            <ac:spMk id="4" creationId="{00000000-0000-0000-0000-000000000000}"/>
          </ac:spMkLst>
        </pc:spChg>
      </pc:sldChg>
      <pc:sldChg chg="modSp add">
        <pc:chgData name="Kristofer Carta" userId="a949ead7c4bcd18f" providerId="LiveId" clId="{8B1725E7-4F78-4438-A95B-BD3CF9EE89A5}" dt="2017-08-30T19:13:16.333" v="12131" actId="1076"/>
        <pc:sldMkLst>
          <pc:docMk/>
          <pc:sldMk cId="479671430" sldId="332"/>
        </pc:sldMkLst>
        <pc:spChg chg="mod">
          <ac:chgData name="Kristofer Carta" userId="a949ead7c4bcd18f" providerId="LiveId" clId="{8B1725E7-4F78-4438-A95B-BD3CF9EE89A5}" dt="2017-08-29T14:31:56.570" v="1523" actId="20577"/>
          <ac:spMkLst>
            <pc:docMk/>
            <pc:sldMk cId="479671430" sldId="332"/>
            <ac:spMk id="2" creationId="{00000000-0000-0000-0000-000000000000}"/>
          </ac:spMkLst>
        </pc:spChg>
        <pc:spChg chg="mod">
          <ac:chgData name="Kristofer Carta" userId="a949ead7c4bcd18f" providerId="LiveId" clId="{8B1725E7-4F78-4438-A95B-BD3CF9EE89A5}" dt="2017-08-30T19:13:06.733" v="12130" actId="20577"/>
          <ac:spMkLst>
            <pc:docMk/>
            <pc:sldMk cId="479671430" sldId="332"/>
            <ac:spMk id="4" creationId="{00000000-0000-0000-0000-000000000000}"/>
          </ac:spMkLst>
        </pc:spChg>
        <pc:picChg chg="mod">
          <ac:chgData name="Kristofer Carta" userId="a949ead7c4bcd18f" providerId="LiveId" clId="{8B1725E7-4F78-4438-A95B-BD3CF9EE89A5}" dt="2017-08-30T19:13:16.333" v="12131" actId="1076"/>
          <ac:picMkLst>
            <pc:docMk/>
            <pc:sldMk cId="479671430" sldId="332"/>
            <ac:picMk id="3" creationId="{00000000-0000-0000-0000-000000000000}"/>
          </ac:picMkLst>
        </pc:picChg>
      </pc:sldChg>
      <pc:sldChg chg="del">
        <pc:chgData name="Kristofer Carta" userId="a949ead7c4bcd18f" providerId="LiveId" clId="{8B1725E7-4F78-4438-A95B-BD3CF9EE89A5}" dt="2017-08-28T19:31:56.800" v="12" actId="2696"/>
        <pc:sldMkLst>
          <pc:docMk/>
          <pc:sldMk cId="630278260" sldId="332"/>
        </pc:sldMkLst>
      </pc:sldChg>
      <pc:sldChg chg="del">
        <pc:chgData name="Kristofer Carta" userId="a949ead7c4bcd18f" providerId="LiveId" clId="{8B1725E7-4F78-4438-A95B-BD3CF9EE89A5}" dt="2017-08-28T19:31:56.815" v="20" actId="2696"/>
        <pc:sldMkLst>
          <pc:docMk/>
          <pc:sldMk cId="2424243048" sldId="333"/>
        </pc:sldMkLst>
      </pc:sldChg>
      <pc:sldChg chg="modSp add">
        <pc:chgData name="Kristofer Carta" userId="a949ead7c4bcd18f" providerId="LiveId" clId="{8B1725E7-4F78-4438-A95B-BD3CF9EE89A5}" dt="2017-08-30T19:14:18.020" v="12152" actId="20577"/>
        <pc:sldMkLst>
          <pc:docMk/>
          <pc:sldMk cId="2744730696" sldId="333"/>
        </pc:sldMkLst>
        <pc:spChg chg="mod">
          <ac:chgData name="Kristofer Carta" userId="a949ead7c4bcd18f" providerId="LiveId" clId="{8B1725E7-4F78-4438-A95B-BD3CF9EE89A5}" dt="2017-08-29T14:31:56.570" v="1523" actId="20577"/>
          <ac:spMkLst>
            <pc:docMk/>
            <pc:sldMk cId="2744730696" sldId="333"/>
            <ac:spMk id="2" creationId="{00000000-0000-0000-0000-000000000000}"/>
          </ac:spMkLst>
        </pc:spChg>
        <pc:spChg chg="mod">
          <ac:chgData name="Kristofer Carta" userId="a949ead7c4bcd18f" providerId="LiveId" clId="{8B1725E7-4F78-4438-A95B-BD3CF9EE89A5}" dt="2017-08-30T19:14:18.020" v="12152" actId="20577"/>
          <ac:spMkLst>
            <pc:docMk/>
            <pc:sldMk cId="2744730696" sldId="333"/>
            <ac:spMk id="4" creationId="{00000000-0000-0000-0000-000000000000}"/>
          </ac:spMkLst>
        </pc:spChg>
      </pc:sldChg>
      <pc:sldChg chg="modSp add">
        <pc:chgData name="Kristofer Carta" userId="a949ead7c4bcd18f" providerId="LiveId" clId="{8B1725E7-4F78-4438-A95B-BD3CF9EE89A5}" dt="2017-08-30T19:04:37.216" v="11842" actId="20577"/>
        <pc:sldMkLst>
          <pc:docMk/>
          <pc:sldMk cId="3484216530" sldId="334"/>
        </pc:sldMkLst>
        <pc:spChg chg="mod">
          <ac:chgData name="Kristofer Carta" userId="a949ead7c4bcd18f" providerId="LiveId" clId="{8B1725E7-4F78-4438-A95B-BD3CF9EE89A5}" dt="2017-08-29T14:31:56.570" v="1523" actId="20577"/>
          <ac:spMkLst>
            <pc:docMk/>
            <pc:sldMk cId="3484216530" sldId="334"/>
            <ac:spMk id="2" creationId="{00000000-0000-0000-0000-000000000000}"/>
          </ac:spMkLst>
        </pc:spChg>
        <pc:spChg chg="mod">
          <ac:chgData name="Kristofer Carta" userId="a949ead7c4bcd18f" providerId="LiveId" clId="{8B1725E7-4F78-4438-A95B-BD3CF9EE89A5}" dt="2017-08-30T19:03:58.537" v="11754" actId="1076"/>
          <ac:spMkLst>
            <pc:docMk/>
            <pc:sldMk cId="3484216530" sldId="334"/>
            <ac:spMk id="3" creationId="{00000000-0000-0000-0000-000000000000}"/>
          </ac:spMkLst>
        </pc:spChg>
        <pc:spChg chg="mod">
          <ac:chgData name="Kristofer Carta" userId="a949ead7c4bcd18f" providerId="LiveId" clId="{8B1725E7-4F78-4438-A95B-BD3CF9EE89A5}" dt="2017-08-30T19:04:37.216" v="11842" actId="20577"/>
          <ac:spMkLst>
            <pc:docMk/>
            <pc:sldMk cId="3484216530" sldId="334"/>
            <ac:spMk id="4" creationId="{00000000-0000-0000-0000-000000000000}"/>
          </ac:spMkLst>
        </pc:spChg>
        <pc:picChg chg="mod">
          <ac:chgData name="Kristofer Carta" userId="a949ead7c4bcd18f" providerId="LiveId" clId="{8B1725E7-4F78-4438-A95B-BD3CF9EE89A5}" dt="2017-08-30T19:03:58.537" v="11754" actId="1076"/>
          <ac:picMkLst>
            <pc:docMk/>
            <pc:sldMk cId="3484216530" sldId="334"/>
            <ac:picMk id="1026" creationId="{00000000-0000-0000-0000-000000000000}"/>
          </ac:picMkLst>
        </pc:picChg>
      </pc:sldChg>
      <pc:sldChg chg="del">
        <pc:chgData name="Kristofer Carta" userId="a949ead7c4bcd18f" providerId="LiveId" clId="{8B1725E7-4F78-4438-A95B-BD3CF9EE89A5}" dt="2017-08-28T19:31:56.800" v="15" actId="2696"/>
        <pc:sldMkLst>
          <pc:docMk/>
          <pc:sldMk cId="1070794913" sldId="335"/>
        </pc:sldMkLst>
      </pc:sldChg>
      <pc:sldChg chg="modSp add">
        <pc:chgData name="Kristofer Carta" userId="a949ead7c4bcd18f" providerId="LiveId" clId="{8B1725E7-4F78-4438-A95B-BD3CF9EE89A5}" dt="2017-08-30T19:17:55.396" v="12310" actId="20577"/>
        <pc:sldMkLst>
          <pc:docMk/>
          <pc:sldMk cId="1463315628" sldId="335"/>
        </pc:sldMkLst>
        <pc:spChg chg="mod">
          <ac:chgData name="Kristofer Carta" userId="a949ead7c4bcd18f" providerId="LiveId" clId="{8B1725E7-4F78-4438-A95B-BD3CF9EE89A5}" dt="2017-08-29T14:31:56.570" v="1523" actId="20577"/>
          <ac:spMkLst>
            <pc:docMk/>
            <pc:sldMk cId="1463315628" sldId="335"/>
            <ac:spMk id="2" creationId="{00000000-0000-0000-0000-000000000000}"/>
          </ac:spMkLst>
        </pc:spChg>
        <pc:spChg chg="mod">
          <ac:chgData name="Kristofer Carta" userId="a949ead7c4bcd18f" providerId="LiveId" clId="{8B1725E7-4F78-4438-A95B-BD3CF9EE89A5}" dt="2017-08-30T19:17:55.396" v="12310" actId="20577"/>
          <ac:spMkLst>
            <pc:docMk/>
            <pc:sldMk cId="1463315628" sldId="335"/>
            <ac:spMk id="4" creationId="{00000000-0000-0000-0000-000000000000}"/>
          </ac:spMkLst>
        </pc:spChg>
      </pc:sldChg>
      <pc:sldChg chg="delSp modSp add">
        <pc:chgData name="Kristofer Carta" userId="a949ead7c4bcd18f" providerId="LiveId" clId="{8B1725E7-4F78-4438-A95B-BD3CF9EE89A5}" dt="2017-08-30T18:05:07.990" v="9860" actId="403"/>
        <pc:sldMkLst>
          <pc:docMk/>
          <pc:sldMk cId="1851125327" sldId="336"/>
        </pc:sldMkLst>
        <pc:spChg chg="mod">
          <ac:chgData name="Kristofer Carta" userId="a949ead7c4bcd18f" providerId="LiveId" clId="{8B1725E7-4F78-4438-A95B-BD3CF9EE89A5}" dt="2017-08-29T14:31:56.570" v="1523" actId="20577"/>
          <ac:spMkLst>
            <pc:docMk/>
            <pc:sldMk cId="1851125327" sldId="336"/>
            <ac:spMk id="2" creationId="{00000000-0000-0000-0000-000000000000}"/>
          </ac:spMkLst>
        </pc:spChg>
        <pc:spChg chg="mod">
          <ac:chgData name="Kristofer Carta" userId="a949ead7c4bcd18f" providerId="LiveId" clId="{8B1725E7-4F78-4438-A95B-BD3CF9EE89A5}" dt="2017-08-29T14:31:50.636" v="1522" actId="20577"/>
          <ac:spMkLst>
            <pc:docMk/>
            <pc:sldMk cId="1851125327" sldId="336"/>
            <ac:spMk id="3" creationId="{00000000-0000-0000-0000-000000000000}"/>
          </ac:spMkLst>
        </pc:spChg>
        <pc:spChg chg="mod">
          <ac:chgData name="Kristofer Carta" userId="a949ead7c4bcd18f" providerId="LiveId" clId="{8B1725E7-4F78-4438-A95B-BD3CF9EE89A5}" dt="2017-08-29T14:31:50.636" v="1522" actId="20577"/>
          <ac:spMkLst>
            <pc:docMk/>
            <pc:sldMk cId="1851125327" sldId="336"/>
            <ac:spMk id="4" creationId="{00000000-0000-0000-0000-000000000000}"/>
          </ac:spMkLst>
        </pc:spChg>
        <pc:picChg chg="del">
          <ac:chgData name="Kristofer Carta" userId="a949ead7c4bcd18f" providerId="LiveId" clId="{8B1725E7-4F78-4438-A95B-BD3CF9EE89A5}" dt="2017-08-30T18:05:07.990" v="9860" actId="403"/>
          <ac:picMkLst>
            <pc:docMk/>
            <pc:sldMk cId="1851125327" sldId="336"/>
            <ac:picMk id="5124" creationId="{00000000-0000-0000-0000-000000000000}"/>
          </ac:picMkLst>
        </pc:picChg>
      </pc:sldChg>
      <pc:sldChg chg="del">
        <pc:chgData name="Kristofer Carta" userId="a949ead7c4bcd18f" providerId="LiveId" clId="{8B1725E7-4F78-4438-A95B-BD3CF9EE89A5}" dt="2017-08-28T19:32:03.458" v="26" actId="2696"/>
        <pc:sldMkLst>
          <pc:docMk/>
          <pc:sldMk cId="2708759021" sldId="336"/>
        </pc:sldMkLst>
      </pc:sldChg>
      <pc:sldChg chg="addSp delSp modSp add">
        <pc:chgData name="Kristofer Carta" userId="a949ead7c4bcd18f" providerId="LiveId" clId="{8B1725E7-4F78-4438-A95B-BD3CF9EE89A5}" dt="2017-08-29T17:21:25.674" v="7815" actId="27636"/>
        <pc:sldMkLst>
          <pc:docMk/>
          <pc:sldMk cId="1335420335" sldId="337"/>
        </pc:sldMkLst>
        <pc:spChg chg="mod">
          <ac:chgData name="Kristofer Carta" userId="a949ead7c4bcd18f" providerId="LiveId" clId="{8B1725E7-4F78-4438-A95B-BD3CF9EE89A5}" dt="2017-08-29T17:14:07.847" v="7709" actId="26606"/>
          <ac:spMkLst>
            <pc:docMk/>
            <pc:sldMk cId="1335420335" sldId="337"/>
            <ac:spMk id="2" creationId="{00000000-0000-0000-0000-000000000000}"/>
          </ac:spMkLst>
        </pc:spChg>
        <pc:spChg chg="mod">
          <ac:chgData name="Kristofer Carta" userId="a949ead7c4bcd18f" providerId="LiveId" clId="{8B1725E7-4F78-4438-A95B-BD3CF9EE89A5}" dt="2017-08-29T17:21:25.674" v="7815" actId="27636"/>
          <ac:spMkLst>
            <pc:docMk/>
            <pc:sldMk cId="1335420335" sldId="337"/>
            <ac:spMk id="3" creationId="{00000000-0000-0000-0000-000000000000}"/>
          </ac:spMkLst>
        </pc:spChg>
        <pc:spChg chg="del mod">
          <ac:chgData name="Kristofer Carta" userId="a949ead7c4bcd18f" providerId="LiveId" clId="{8B1725E7-4F78-4438-A95B-BD3CF9EE89A5}" dt="2017-08-28T20:15:14.952" v="1094" actId="20577"/>
          <ac:spMkLst>
            <pc:docMk/>
            <pc:sldMk cId="1335420335" sldId="337"/>
            <ac:spMk id="4" creationId="{00000000-0000-0000-0000-000000000000}"/>
          </ac:spMkLst>
        </pc:spChg>
        <pc:spChg chg="add del mod ord">
          <ac:chgData name="Kristofer Carta" userId="a949ead7c4bcd18f" providerId="LiveId" clId="{8B1725E7-4F78-4438-A95B-BD3CF9EE89A5}" dt="2017-08-29T17:16:08.869" v="7728" actId="478"/>
          <ac:spMkLst>
            <pc:docMk/>
            <pc:sldMk cId="1335420335" sldId="337"/>
            <ac:spMk id="6" creationId="{05E0194F-07E3-4836-AA2A-1BCF60C31734}"/>
          </ac:spMkLst>
        </pc:spChg>
        <pc:spChg chg="add del">
          <ac:chgData name="Kristofer Carta" userId="a949ead7c4bcd18f" providerId="LiveId" clId="{8B1725E7-4F78-4438-A95B-BD3CF9EE89A5}" dt="2017-08-29T17:14:07.847" v="7709" actId="26606"/>
          <ac:spMkLst>
            <pc:docMk/>
            <pc:sldMk cId="1335420335" sldId="337"/>
            <ac:spMk id="7" creationId="{00000000-0000-0000-0000-000000000000}"/>
          </ac:spMkLst>
        </pc:spChg>
        <pc:spChg chg="add del">
          <ac:chgData name="Kristofer Carta" userId="a949ead7c4bcd18f" providerId="LiveId" clId="{8B1725E7-4F78-4438-A95B-BD3CF9EE89A5}" dt="2017-08-29T17:14:07.847" v="7709" actId="26606"/>
          <ac:spMkLst>
            <pc:docMk/>
            <pc:sldMk cId="1335420335" sldId="337"/>
            <ac:spMk id="12" creationId="{00000000-0000-0000-0000-000000000000}"/>
          </ac:spMkLst>
        </pc:spChg>
        <pc:grpChg chg="del">
          <ac:chgData name="Kristofer Carta" userId="a949ead7c4bcd18f" providerId="LiveId" clId="{8B1725E7-4F78-4438-A95B-BD3CF9EE89A5}" dt="2017-08-28T20:15:08.676" v="1091" actId="478"/>
          <ac:grpSpMkLst>
            <pc:docMk/>
            <pc:sldMk cId="1335420335" sldId="337"/>
            <ac:grpSpMk id="10" creationId="{00000000-0000-0000-0000-000000000000}"/>
          </ac:grpSpMkLst>
        </pc:grpChg>
        <pc:picChg chg="add mod ord modCrop">
          <ac:chgData name="Kristofer Carta" userId="a949ead7c4bcd18f" providerId="LiveId" clId="{8B1725E7-4F78-4438-A95B-BD3CF9EE89A5}" dt="2017-08-29T17:16:16.004" v="7729" actId="1076"/>
          <ac:picMkLst>
            <pc:docMk/>
            <pc:sldMk cId="1335420335" sldId="337"/>
            <ac:picMk id="5" creationId="{C73B2D34-C9AB-4BE7-A614-323664F593B2}"/>
          </ac:picMkLst>
        </pc:picChg>
        <pc:picChg chg="del">
          <ac:chgData name="Kristofer Carta" userId="a949ead7c4bcd18f" providerId="LiveId" clId="{8B1725E7-4F78-4438-A95B-BD3CF9EE89A5}" dt="2017-08-28T20:15:06.978" v="1090" actId="478"/>
          <ac:picMkLst>
            <pc:docMk/>
            <pc:sldMk cId="1335420335" sldId="337"/>
            <ac:picMk id="5" creationId="{00000000-0000-0000-0000-000000000000}"/>
          </ac:picMkLst>
        </pc:picChg>
      </pc:sldChg>
      <pc:sldChg chg="del">
        <pc:chgData name="Kristofer Carta" userId="a949ead7c4bcd18f" providerId="LiveId" clId="{8B1725E7-4F78-4438-A95B-BD3CF9EE89A5}" dt="2017-08-28T19:31:56.800" v="16" actId="2696"/>
        <pc:sldMkLst>
          <pc:docMk/>
          <pc:sldMk cId="3470279297" sldId="337"/>
        </pc:sldMkLst>
      </pc:sldChg>
      <pc:sldChg chg="delSp add del setBg delDesignElem">
        <pc:chgData name="Kristofer Carta" userId="a949ead7c4bcd18f" providerId="LiveId" clId="{8B1725E7-4F78-4438-A95B-BD3CF9EE89A5}" dt="2017-08-29T14:33:47.295" v="1526" actId="2696"/>
        <pc:sldMkLst>
          <pc:docMk/>
          <pc:sldMk cId="108740923" sldId="338"/>
        </pc:sldMkLst>
        <pc:spChg chg="del">
          <ac:chgData name="Kristofer Carta" userId="a949ead7c4bcd18f" providerId="LiveId" clId="{8B1725E7-4F78-4438-A95B-BD3CF9EE89A5}" dt="2017-08-29T14:33:45.753" v="1525" actId="2696"/>
          <ac:spMkLst>
            <pc:docMk/>
            <pc:sldMk cId="108740923" sldId="338"/>
            <ac:spMk id="11" creationId="{00000000-0000-0000-0000-000000000000}"/>
          </ac:spMkLst>
        </pc:spChg>
        <pc:spChg chg="del">
          <ac:chgData name="Kristofer Carta" userId="a949ead7c4bcd18f" providerId="LiveId" clId="{8B1725E7-4F78-4438-A95B-BD3CF9EE89A5}" dt="2017-08-29T14:33:45.753" v="1525" actId="2696"/>
          <ac:spMkLst>
            <pc:docMk/>
            <pc:sldMk cId="108740923" sldId="338"/>
            <ac:spMk id="13" creationId="{00000000-0000-0000-0000-000000000000}"/>
          </ac:spMkLst>
        </pc:spChg>
        <pc:spChg chg="del">
          <ac:chgData name="Kristofer Carta" userId="a949ead7c4bcd18f" providerId="LiveId" clId="{8B1725E7-4F78-4438-A95B-BD3CF9EE89A5}" dt="2017-08-29T14:33:45.753" v="1525" actId="2696"/>
          <ac:spMkLst>
            <pc:docMk/>
            <pc:sldMk cId="108740923" sldId="338"/>
            <ac:spMk id="15" creationId="{00000000-0000-0000-0000-000000000000}"/>
          </ac:spMkLst>
        </pc:spChg>
        <pc:spChg chg="del">
          <ac:chgData name="Kristofer Carta" userId="a949ead7c4bcd18f" providerId="LiveId" clId="{8B1725E7-4F78-4438-A95B-BD3CF9EE89A5}" dt="2017-08-29T14:33:45.753" v="1525" actId="2696"/>
          <ac:spMkLst>
            <pc:docMk/>
            <pc:sldMk cId="108740923" sldId="338"/>
            <ac:spMk id="17" creationId="{00000000-0000-0000-0000-000000000000}"/>
          </ac:spMkLst>
        </pc:spChg>
      </pc:sldChg>
      <pc:sldChg chg="modSp add">
        <pc:chgData name="Kristofer Carta" userId="a949ead7c4bcd18f" providerId="LiveId" clId="{8B1725E7-4F78-4438-A95B-BD3CF9EE89A5}" dt="2017-08-29T14:33:58.130" v="1558" actId="20577"/>
        <pc:sldMkLst>
          <pc:docMk/>
          <pc:sldMk cId="116803102" sldId="338"/>
        </pc:sldMkLst>
        <pc:spChg chg="mod">
          <ac:chgData name="Kristofer Carta" userId="a949ead7c4bcd18f" providerId="LiveId" clId="{8B1725E7-4F78-4438-A95B-BD3CF9EE89A5}" dt="2017-08-29T14:33:58.130" v="1558" actId="20577"/>
          <ac:spMkLst>
            <pc:docMk/>
            <pc:sldMk cId="116803102" sldId="338"/>
            <ac:spMk id="2" creationId="{00000000-0000-0000-0000-000000000000}"/>
          </ac:spMkLst>
        </pc:spChg>
      </pc:sldChg>
      <pc:sldChg chg="del">
        <pc:chgData name="Kristofer Carta" userId="a949ead7c4bcd18f" providerId="LiveId" clId="{8B1725E7-4F78-4438-A95B-BD3CF9EE89A5}" dt="2017-08-28T19:31:56.800" v="17" actId="2696"/>
        <pc:sldMkLst>
          <pc:docMk/>
          <pc:sldMk cId="2302659806" sldId="339"/>
        </pc:sldMkLst>
      </pc:sldChg>
      <pc:sldChg chg="delSp modSp add del">
        <pc:chgData name="Kristofer Carta" userId="a949ead7c4bcd18f" providerId="LiveId" clId="{8B1725E7-4F78-4438-A95B-BD3CF9EE89A5}" dt="2017-08-29T15:35:23.678" v="2102" actId="2696"/>
        <pc:sldMkLst>
          <pc:docMk/>
          <pc:sldMk cId="2996480381" sldId="339"/>
        </pc:sldMkLst>
        <pc:spChg chg="mod">
          <ac:chgData name="Kristofer Carta" userId="a949ead7c4bcd18f" providerId="LiveId" clId="{8B1725E7-4F78-4438-A95B-BD3CF9EE89A5}" dt="2017-08-29T15:31:03.451" v="1569" actId="20577"/>
          <ac:spMkLst>
            <pc:docMk/>
            <pc:sldMk cId="2996480381" sldId="339"/>
            <ac:spMk id="2" creationId="{00000000-0000-0000-0000-000000000000}"/>
          </ac:spMkLst>
        </pc:spChg>
        <pc:spChg chg="del mod">
          <ac:chgData name="Kristofer Carta" userId="a949ead7c4bcd18f" providerId="LiveId" clId="{8B1725E7-4F78-4438-A95B-BD3CF9EE89A5}" dt="2017-08-29T15:31:10.778" v="1571" actId="478"/>
          <ac:spMkLst>
            <pc:docMk/>
            <pc:sldMk cId="2996480381" sldId="339"/>
            <ac:spMk id="4" creationId="{00000000-0000-0000-0000-000000000000}"/>
          </ac:spMkLst>
        </pc:spChg>
        <pc:picChg chg="del">
          <ac:chgData name="Kristofer Carta" userId="a949ead7c4bcd18f" providerId="LiveId" clId="{8B1725E7-4F78-4438-A95B-BD3CF9EE89A5}" dt="2017-08-29T15:31:14.604" v="1572" actId="478"/>
          <ac:picMkLst>
            <pc:docMk/>
            <pc:sldMk cId="2996480381" sldId="339"/>
            <ac:picMk id="1028" creationId="{00000000-0000-0000-0000-000000000000}"/>
          </ac:picMkLst>
        </pc:picChg>
      </pc:sldChg>
      <pc:sldChg chg="del">
        <pc:chgData name="Kristofer Carta" userId="a949ead7c4bcd18f" providerId="LiveId" clId="{8B1725E7-4F78-4438-A95B-BD3CF9EE89A5}" dt="2017-08-28T19:31:56.800" v="18" actId="2696"/>
        <pc:sldMkLst>
          <pc:docMk/>
          <pc:sldMk cId="626146546" sldId="340"/>
        </pc:sldMkLst>
      </pc:sldChg>
      <pc:sldChg chg="addSp modSp add del">
        <pc:chgData name="Kristofer Carta" userId="a949ead7c4bcd18f" providerId="LiveId" clId="{8B1725E7-4F78-4438-A95B-BD3CF9EE89A5}" dt="2017-08-30T21:51:43.403" v="15968" actId="2696"/>
        <pc:sldMkLst>
          <pc:docMk/>
          <pc:sldMk cId="2900200406" sldId="340"/>
        </pc:sldMkLst>
        <pc:spChg chg="mod">
          <ac:chgData name="Kristofer Carta" userId="a949ead7c4bcd18f" providerId="LiveId" clId="{8B1725E7-4F78-4438-A95B-BD3CF9EE89A5}" dt="2017-08-29T17:29:10.119" v="7864" actId="20577"/>
          <ac:spMkLst>
            <pc:docMk/>
            <pc:sldMk cId="2900200406" sldId="340"/>
            <ac:spMk id="2" creationId="{00000000-0000-0000-0000-000000000000}"/>
          </ac:spMkLst>
        </pc:spChg>
        <pc:spChg chg="mod">
          <ac:chgData name="Kristofer Carta" userId="a949ead7c4bcd18f" providerId="LiveId" clId="{8B1725E7-4F78-4438-A95B-BD3CF9EE89A5}" dt="2017-08-30T21:46:08.997" v="15180" actId="20577"/>
          <ac:spMkLst>
            <pc:docMk/>
            <pc:sldMk cId="2900200406" sldId="340"/>
            <ac:spMk id="3" creationId="{00000000-0000-0000-0000-000000000000}"/>
          </ac:spMkLst>
        </pc:spChg>
        <pc:picChg chg="add mod">
          <ac:chgData name="Kristofer Carta" userId="a949ead7c4bcd18f" providerId="LiveId" clId="{8B1725E7-4F78-4438-A95B-BD3CF9EE89A5}" dt="2017-08-30T21:46:16.030" v="15183" actId="1076"/>
          <ac:picMkLst>
            <pc:docMk/>
            <pc:sldMk cId="2900200406" sldId="340"/>
            <ac:picMk id="1026" creationId="{E1E1881B-AB39-417D-B03C-75EC478F7C44}"/>
          </ac:picMkLst>
        </pc:picChg>
        <pc:picChg chg="add mod">
          <ac:chgData name="Kristofer Carta" userId="a949ead7c4bcd18f" providerId="LiveId" clId="{8B1725E7-4F78-4438-A95B-BD3CF9EE89A5}" dt="2017-08-30T21:46:25.318" v="15185" actId="14100"/>
          <ac:picMkLst>
            <pc:docMk/>
            <pc:sldMk cId="2900200406" sldId="340"/>
            <ac:picMk id="1028" creationId="{A48F452C-7E91-4FA3-A336-9A334F63C595}"/>
          </ac:picMkLst>
        </pc:picChg>
      </pc:sldChg>
      <pc:sldChg chg="del">
        <pc:chgData name="Kristofer Carta" userId="a949ead7c4bcd18f" providerId="LiveId" clId="{8B1725E7-4F78-4438-A95B-BD3CF9EE89A5}" dt="2017-08-28T19:31:56.800" v="19" actId="2696"/>
        <pc:sldMkLst>
          <pc:docMk/>
          <pc:sldMk cId="403702013" sldId="341"/>
        </pc:sldMkLst>
      </pc:sldChg>
      <pc:sldChg chg="addSp modSp add">
        <pc:chgData name="Kristofer Carta" userId="a949ead7c4bcd18f" providerId="LiveId" clId="{8B1725E7-4F78-4438-A95B-BD3CF9EE89A5}" dt="2017-08-30T21:12:50.656" v="13852" actId="20577"/>
        <pc:sldMkLst>
          <pc:docMk/>
          <pc:sldMk cId="2664906121" sldId="341"/>
        </pc:sldMkLst>
        <pc:spChg chg="mod">
          <ac:chgData name="Kristofer Carta" userId="a949ead7c4bcd18f" providerId="LiveId" clId="{8B1725E7-4F78-4438-A95B-BD3CF9EE89A5}" dt="2017-08-30T18:09:48.818" v="10311" actId="20577"/>
          <ac:spMkLst>
            <pc:docMk/>
            <pc:sldMk cId="2664906121" sldId="341"/>
            <ac:spMk id="2" creationId="{00000000-0000-0000-0000-000000000000}"/>
          </ac:spMkLst>
        </pc:spChg>
        <pc:spChg chg="mod">
          <ac:chgData name="Kristofer Carta" userId="a949ead7c4bcd18f" providerId="LiveId" clId="{8B1725E7-4F78-4438-A95B-BD3CF9EE89A5}" dt="2017-08-30T21:12:50.656" v="13852" actId="20577"/>
          <ac:spMkLst>
            <pc:docMk/>
            <pc:sldMk cId="2664906121" sldId="341"/>
            <ac:spMk id="3" creationId="{00000000-0000-0000-0000-000000000000}"/>
          </ac:spMkLst>
        </pc:spChg>
        <pc:picChg chg="add mod">
          <ac:chgData name="Kristofer Carta" userId="a949ead7c4bcd18f" providerId="LiveId" clId="{8B1725E7-4F78-4438-A95B-BD3CF9EE89A5}" dt="2017-08-30T18:05:28.239" v="9863" actId="1076"/>
          <ac:picMkLst>
            <pc:docMk/>
            <pc:sldMk cId="2664906121" sldId="341"/>
            <ac:picMk id="4" creationId="{31E70BC5-AC85-40B0-9596-A537DFC0E9A1}"/>
          </ac:picMkLst>
        </pc:picChg>
      </pc:sldChg>
      <pc:sldChg chg="del">
        <pc:chgData name="Kristofer Carta" userId="a949ead7c4bcd18f" providerId="LiveId" clId="{8B1725E7-4F78-4438-A95B-BD3CF9EE89A5}" dt="2017-08-28T19:31:56.784" v="5" actId="2696"/>
        <pc:sldMkLst>
          <pc:docMk/>
          <pc:sldMk cId="1221464796" sldId="342"/>
        </pc:sldMkLst>
      </pc:sldChg>
      <pc:sldChg chg="addSp delSp modSp add">
        <pc:chgData name="Kristofer Carta" userId="a949ead7c4bcd18f" providerId="LiveId" clId="{8B1725E7-4F78-4438-A95B-BD3CF9EE89A5}" dt="2017-08-30T21:14:40.910" v="13959" actId="20577"/>
        <pc:sldMkLst>
          <pc:docMk/>
          <pc:sldMk cId="1742684228" sldId="342"/>
        </pc:sldMkLst>
        <pc:spChg chg="mod">
          <ac:chgData name="Kristofer Carta" userId="a949ead7c4bcd18f" providerId="LiveId" clId="{8B1725E7-4F78-4438-A95B-BD3CF9EE89A5}" dt="2017-08-30T21:14:40.910" v="13959" actId="20577"/>
          <ac:spMkLst>
            <pc:docMk/>
            <pc:sldMk cId="1742684228" sldId="342"/>
            <ac:spMk id="2" creationId="{00000000-0000-0000-0000-000000000000}"/>
          </ac:spMkLst>
        </pc:spChg>
        <pc:spChg chg="mod">
          <ac:chgData name="Kristofer Carta" userId="a949ead7c4bcd18f" providerId="LiveId" clId="{8B1725E7-4F78-4438-A95B-BD3CF9EE89A5}" dt="2017-08-30T21:14:30.217" v="13946" actId="113"/>
          <ac:spMkLst>
            <pc:docMk/>
            <pc:sldMk cId="1742684228" sldId="342"/>
            <ac:spMk id="3" creationId="{00000000-0000-0000-0000-000000000000}"/>
          </ac:spMkLst>
        </pc:spChg>
        <pc:spChg chg="add mod">
          <ac:chgData name="Kristofer Carta" userId="a949ead7c4bcd18f" providerId="LiveId" clId="{8B1725E7-4F78-4438-A95B-BD3CF9EE89A5}" dt="2017-08-30T21:14:05.772" v="13928" actId="20577"/>
          <ac:spMkLst>
            <pc:docMk/>
            <pc:sldMk cId="1742684228" sldId="342"/>
            <ac:spMk id="4" creationId="{4B129DCD-C32C-4CEF-B2DD-0A7C7B964255}"/>
          </ac:spMkLst>
        </pc:spChg>
        <pc:graphicFrameChg chg="add del mod">
          <ac:chgData name="Kristofer Carta" userId="a949ead7c4bcd18f" providerId="LiveId" clId="{8B1725E7-4F78-4438-A95B-BD3CF9EE89A5}" dt="2017-08-29T15:58:05.235" v="3340" actId="20577"/>
          <ac:graphicFrameMkLst>
            <pc:docMk/>
            <pc:sldMk cId="1742684228" sldId="342"/>
            <ac:graphicFrameMk id="4" creationId="{9E2288DF-FB82-44F7-AA01-23973487C95A}"/>
          </ac:graphicFrameMkLst>
        </pc:graphicFrameChg>
        <pc:graphicFrameChg chg="add mod">
          <ac:chgData name="Kristofer Carta" userId="a949ead7c4bcd18f" providerId="LiveId" clId="{8B1725E7-4F78-4438-A95B-BD3CF9EE89A5}" dt="2017-08-30T21:13:25.414" v="13855" actId="20577"/>
          <ac:graphicFrameMkLst>
            <pc:docMk/>
            <pc:sldMk cId="1742684228" sldId="342"/>
            <ac:graphicFrameMk id="5" creationId="{404F3ADA-68C6-4A23-81A1-F060C659FEBC}"/>
          </ac:graphicFrameMkLst>
        </pc:graphicFrameChg>
      </pc:sldChg>
      <pc:sldChg chg="del">
        <pc:chgData name="Kristofer Carta" userId="a949ead7c4bcd18f" providerId="LiveId" clId="{8B1725E7-4F78-4438-A95B-BD3CF9EE89A5}" dt="2017-08-28T19:31:56.784" v="6" actId="2696"/>
        <pc:sldMkLst>
          <pc:docMk/>
          <pc:sldMk cId="1829302010" sldId="343"/>
        </pc:sldMkLst>
      </pc:sldChg>
      <pc:sldChg chg="addSp modSp add">
        <pc:chgData name="Kristofer Carta" userId="a949ead7c4bcd18f" providerId="LiveId" clId="{8B1725E7-4F78-4438-A95B-BD3CF9EE89A5}" dt="2017-08-30T18:00:20.534" v="9566" actId="113"/>
        <pc:sldMkLst>
          <pc:docMk/>
          <pc:sldMk cId="2156761481" sldId="343"/>
        </pc:sldMkLst>
        <pc:spChg chg="mod">
          <ac:chgData name="Kristofer Carta" userId="a949ead7c4bcd18f" providerId="LiveId" clId="{8B1725E7-4F78-4438-A95B-BD3CF9EE89A5}" dt="2017-08-29T16:06:01.936" v="3528" actId="20577"/>
          <ac:spMkLst>
            <pc:docMk/>
            <pc:sldMk cId="2156761481" sldId="343"/>
            <ac:spMk id="2" creationId="{00000000-0000-0000-0000-000000000000}"/>
          </ac:spMkLst>
        </pc:spChg>
        <pc:spChg chg="mod">
          <ac:chgData name="Kristofer Carta" userId="a949ead7c4bcd18f" providerId="LiveId" clId="{8B1725E7-4F78-4438-A95B-BD3CF9EE89A5}" dt="2017-08-30T18:00:20.534" v="9566" actId="113"/>
          <ac:spMkLst>
            <pc:docMk/>
            <pc:sldMk cId="2156761481" sldId="343"/>
            <ac:spMk id="3" creationId="{00000000-0000-0000-0000-000000000000}"/>
          </ac:spMkLst>
        </pc:spChg>
        <pc:picChg chg="add mod">
          <ac:chgData name="Kristofer Carta" userId="a949ead7c4bcd18f" providerId="LiveId" clId="{8B1725E7-4F78-4438-A95B-BD3CF9EE89A5}" dt="2017-08-30T17:55:50.487" v="9554" actId="1076"/>
          <ac:picMkLst>
            <pc:docMk/>
            <pc:sldMk cId="2156761481" sldId="343"/>
            <ac:picMk id="4" creationId="{60BCA781-BF7C-40AF-9FA7-9AB0847E5934}"/>
          </ac:picMkLst>
        </pc:picChg>
      </pc:sldChg>
      <pc:sldChg chg="del">
        <pc:chgData name="Kristofer Carta" userId="a949ead7c4bcd18f" providerId="LiveId" clId="{8B1725E7-4F78-4438-A95B-BD3CF9EE89A5}" dt="2017-08-28T19:31:56.784" v="7" actId="2696"/>
        <pc:sldMkLst>
          <pc:docMk/>
          <pc:sldMk cId="293919274" sldId="344"/>
        </pc:sldMkLst>
      </pc:sldChg>
      <pc:sldChg chg="modSp add">
        <pc:chgData name="Kristofer Carta" userId="a949ead7c4bcd18f" providerId="LiveId" clId="{8B1725E7-4F78-4438-A95B-BD3CF9EE89A5}" dt="2017-08-30T18:31:45.069" v="10371" actId="313"/>
        <pc:sldMkLst>
          <pc:docMk/>
          <pc:sldMk cId="3587808903" sldId="344"/>
        </pc:sldMkLst>
        <pc:spChg chg="mod">
          <ac:chgData name="Kristofer Carta" userId="a949ead7c4bcd18f" providerId="LiveId" clId="{8B1725E7-4F78-4438-A95B-BD3CF9EE89A5}" dt="2017-08-29T16:06:14.029" v="3535" actId="20577"/>
          <ac:spMkLst>
            <pc:docMk/>
            <pc:sldMk cId="3587808903" sldId="344"/>
            <ac:spMk id="2" creationId="{00000000-0000-0000-0000-000000000000}"/>
          </ac:spMkLst>
        </pc:spChg>
        <pc:spChg chg="mod">
          <ac:chgData name="Kristofer Carta" userId="a949ead7c4bcd18f" providerId="LiveId" clId="{8B1725E7-4F78-4438-A95B-BD3CF9EE89A5}" dt="2017-08-30T18:31:45.069" v="10371" actId="313"/>
          <ac:spMkLst>
            <pc:docMk/>
            <pc:sldMk cId="3587808903" sldId="344"/>
            <ac:spMk id="3" creationId="{00000000-0000-0000-0000-000000000000}"/>
          </ac:spMkLst>
        </pc:spChg>
      </pc:sldChg>
      <pc:sldChg chg="del">
        <pc:chgData name="Kristofer Carta" userId="a949ead7c4bcd18f" providerId="LiveId" clId="{8B1725E7-4F78-4438-A95B-BD3CF9EE89A5}" dt="2017-08-28T19:31:56.784" v="8" actId="2696"/>
        <pc:sldMkLst>
          <pc:docMk/>
          <pc:sldMk cId="2281961699" sldId="345"/>
        </pc:sldMkLst>
      </pc:sldChg>
      <pc:sldChg chg="addSp modSp add">
        <pc:chgData name="Kristofer Carta" userId="a949ead7c4bcd18f" providerId="LiveId" clId="{8B1725E7-4F78-4438-A95B-BD3CF9EE89A5}" dt="2017-08-30T13:27:48.986" v="7982" actId="20577"/>
        <pc:sldMkLst>
          <pc:docMk/>
          <pc:sldMk cId="3952786061" sldId="345"/>
        </pc:sldMkLst>
        <pc:spChg chg="mod">
          <ac:chgData name="Kristofer Carta" userId="a949ead7c4bcd18f" providerId="LiveId" clId="{8B1725E7-4F78-4438-A95B-BD3CF9EE89A5}" dt="2017-08-29T16:26:42.635" v="5192" actId="20577"/>
          <ac:spMkLst>
            <pc:docMk/>
            <pc:sldMk cId="3952786061" sldId="345"/>
            <ac:spMk id="2" creationId="{00000000-0000-0000-0000-000000000000}"/>
          </ac:spMkLst>
        </pc:spChg>
        <pc:spChg chg="mod">
          <ac:chgData name="Kristofer Carta" userId="a949ead7c4bcd18f" providerId="LiveId" clId="{8B1725E7-4F78-4438-A95B-BD3CF9EE89A5}" dt="2017-08-30T13:27:48.986" v="7982" actId="20577"/>
          <ac:spMkLst>
            <pc:docMk/>
            <pc:sldMk cId="3952786061" sldId="345"/>
            <ac:spMk id="3" creationId="{00000000-0000-0000-0000-000000000000}"/>
          </ac:spMkLst>
        </pc:spChg>
        <pc:picChg chg="add mod">
          <ac:chgData name="Kristofer Carta" userId="a949ead7c4bcd18f" providerId="LiveId" clId="{8B1725E7-4F78-4438-A95B-BD3CF9EE89A5}" dt="2017-08-29T16:28:22.074" v="5198" actId="20577"/>
          <ac:picMkLst>
            <pc:docMk/>
            <pc:sldMk cId="3952786061" sldId="345"/>
            <ac:picMk id="5" creationId="{1985FFBA-9BCE-47B5-95F7-EC8A2E361226}"/>
          </ac:picMkLst>
        </pc:picChg>
        <pc:picChg chg="add mod">
          <ac:chgData name="Kristofer Carta" userId="a949ead7c4bcd18f" providerId="LiveId" clId="{8B1725E7-4F78-4438-A95B-BD3CF9EE89A5}" dt="2017-08-29T16:28:23.695" v="5202" actId="1076"/>
          <ac:picMkLst>
            <pc:docMk/>
            <pc:sldMk cId="3952786061" sldId="345"/>
            <ac:picMk id="1026" creationId="{6E65AB4C-0496-4C6C-94AC-10BB5D7199F6}"/>
          </ac:picMkLst>
        </pc:picChg>
      </pc:sldChg>
      <pc:sldChg chg="del">
        <pc:chgData name="Kristofer Carta" userId="a949ead7c4bcd18f" providerId="LiveId" clId="{8B1725E7-4F78-4438-A95B-BD3CF9EE89A5}" dt="2017-08-28T19:31:56.784" v="9" actId="2696"/>
        <pc:sldMkLst>
          <pc:docMk/>
          <pc:sldMk cId="171839120" sldId="346"/>
        </pc:sldMkLst>
      </pc:sldChg>
      <pc:sldChg chg="modSp add">
        <pc:chgData name="Kristofer Carta" userId="a949ead7c4bcd18f" providerId="LiveId" clId="{8B1725E7-4F78-4438-A95B-BD3CF9EE89A5}" dt="2017-08-29T16:37:30.361" v="5879" actId="20577"/>
        <pc:sldMkLst>
          <pc:docMk/>
          <pc:sldMk cId="2255492434" sldId="346"/>
        </pc:sldMkLst>
        <pc:spChg chg="mod">
          <ac:chgData name="Kristofer Carta" userId="a949ead7c4bcd18f" providerId="LiveId" clId="{8B1725E7-4F78-4438-A95B-BD3CF9EE89A5}" dt="2017-08-29T16:06:28.774" v="3563" actId="20577"/>
          <ac:spMkLst>
            <pc:docMk/>
            <pc:sldMk cId="2255492434" sldId="346"/>
            <ac:spMk id="2" creationId="{00000000-0000-0000-0000-000000000000}"/>
          </ac:spMkLst>
        </pc:spChg>
        <pc:spChg chg="mod">
          <ac:chgData name="Kristofer Carta" userId="a949ead7c4bcd18f" providerId="LiveId" clId="{8B1725E7-4F78-4438-A95B-BD3CF9EE89A5}" dt="2017-08-29T16:37:30.361" v="5879" actId="20577"/>
          <ac:spMkLst>
            <pc:docMk/>
            <pc:sldMk cId="2255492434" sldId="346"/>
            <ac:spMk id="3" creationId="{00000000-0000-0000-0000-000000000000}"/>
          </ac:spMkLst>
        </pc:spChg>
      </pc:sldChg>
      <pc:sldChg chg="del">
        <pc:chgData name="Kristofer Carta" userId="a949ead7c4bcd18f" providerId="LiveId" clId="{8B1725E7-4F78-4438-A95B-BD3CF9EE89A5}" dt="2017-08-28T19:31:56.784" v="10" actId="2696"/>
        <pc:sldMkLst>
          <pc:docMk/>
          <pc:sldMk cId="160374749" sldId="347"/>
        </pc:sldMkLst>
      </pc:sldChg>
      <pc:sldChg chg="modSp add">
        <pc:chgData name="Kristofer Carta" userId="a949ead7c4bcd18f" providerId="LiveId" clId="{8B1725E7-4F78-4438-A95B-BD3CF9EE89A5}" dt="2017-08-30T22:07:34.975" v="17082" actId="20577"/>
        <pc:sldMkLst>
          <pc:docMk/>
          <pc:sldMk cId="3447122622" sldId="347"/>
        </pc:sldMkLst>
        <pc:spChg chg="mod">
          <ac:chgData name="Kristofer Carta" userId="a949ead7c4bcd18f" providerId="LiveId" clId="{8B1725E7-4F78-4438-A95B-BD3CF9EE89A5}" dt="2017-08-29T16:49:57.600" v="6444" actId="2711"/>
          <ac:spMkLst>
            <pc:docMk/>
            <pc:sldMk cId="3447122622" sldId="347"/>
            <ac:spMk id="2" creationId="{00000000-0000-0000-0000-000000000000}"/>
          </ac:spMkLst>
        </pc:spChg>
        <pc:spChg chg="mod">
          <ac:chgData name="Kristofer Carta" userId="a949ead7c4bcd18f" providerId="LiveId" clId="{8B1725E7-4F78-4438-A95B-BD3CF9EE89A5}" dt="2017-08-30T22:07:34.975" v="17082" actId="20577"/>
          <ac:spMkLst>
            <pc:docMk/>
            <pc:sldMk cId="3447122622" sldId="347"/>
            <ac:spMk id="3" creationId="{00000000-0000-0000-0000-000000000000}"/>
          </ac:spMkLst>
        </pc:spChg>
      </pc:sldChg>
      <pc:sldChg chg="del">
        <pc:chgData name="Kristofer Carta" userId="a949ead7c4bcd18f" providerId="LiveId" clId="{8B1725E7-4F78-4438-A95B-BD3CF9EE89A5}" dt="2017-08-28T19:31:56.768" v="0" actId="2696"/>
        <pc:sldMkLst>
          <pc:docMk/>
          <pc:sldMk cId="593501888" sldId="348"/>
        </pc:sldMkLst>
      </pc:sldChg>
      <pc:sldChg chg="modSp add ord">
        <pc:chgData name="Kristofer Carta" userId="a949ead7c4bcd18f" providerId="LiveId" clId="{8B1725E7-4F78-4438-A95B-BD3CF9EE89A5}" dt="2017-08-31T08:43:42.206" v="17216" actId="20577"/>
        <pc:sldMkLst>
          <pc:docMk/>
          <pc:sldMk cId="3068617673" sldId="348"/>
        </pc:sldMkLst>
        <pc:spChg chg="mod">
          <ac:chgData name="Kristofer Carta" userId="a949ead7c4bcd18f" providerId="LiveId" clId="{8B1725E7-4F78-4438-A95B-BD3CF9EE89A5}" dt="2017-08-30T21:19:22.206" v="14086" actId="20577"/>
          <ac:spMkLst>
            <pc:docMk/>
            <pc:sldMk cId="3068617673" sldId="348"/>
            <ac:spMk id="2" creationId="{00000000-0000-0000-0000-000000000000}"/>
          </ac:spMkLst>
        </pc:spChg>
        <pc:spChg chg="mod">
          <ac:chgData name="Kristofer Carta" userId="a949ead7c4bcd18f" providerId="LiveId" clId="{8B1725E7-4F78-4438-A95B-BD3CF9EE89A5}" dt="2017-08-31T08:43:42.206" v="17216" actId="20577"/>
          <ac:spMkLst>
            <pc:docMk/>
            <pc:sldMk cId="3068617673" sldId="348"/>
            <ac:spMk id="3" creationId="{00000000-0000-0000-0000-000000000000}"/>
          </ac:spMkLst>
        </pc:spChg>
      </pc:sldChg>
      <pc:sldChg chg="modSp add">
        <pc:chgData name="Kristofer Carta" userId="a949ead7c4bcd18f" providerId="LiveId" clId="{8B1725E7-4F78-4438-A95B-BD3CF9EE89A5}" dt="2017-08-30T21:21:06.728" v="14093" actId="20577"/>
        <pc:sldMkLst>
          <pc:docMk/>
          <pc:sldMk cId="3592709068" sldId="349"/>
        </pc:sldMkLst>
        <pc:spChg chg="mod">
          <ac:chgData name="Kristofer Carta" userId="a949ead7c4bcd18f" providerId="LiveId" clId="{8B1725E7-4F78-4438-A95B-BD3CF9EE89A5}" dt="2017-08-29T16:07:57.735" v="3659" actId="20577"/>
          <ac:spMkLst>
            <pc:docMk/>
            <pc:sldMk cId="3592709068" sldId="349"/>
            <ac:spMk id="2" creationId="{ED3B6A5A-A5B3-4CBA-9C10-C79E855A3574}"/>
          </ac:spMkLst>
        </pc:spChg>
        <pc:spChg chg="mod">
          <ac:chgData name="Kristofer Carta" userId="a949ead7c4bcd18f" providerId="LiveId" clId="{8B1725E7-4F78-4438-A95B-BD3CF9EE89A5}" dt="2017-08-30T21:21:06.728" v="14093" actId="20577"/>
          <ac:spMkLst>
            <pc:docMk/>
            <pc:sldMk cId="3592709068" sldId="349"/>
            <ac:spMk id="3" creationId="{19D464C2-0D6F-469E-8B22-A30F9CFE9418}"/>
          </ac:spMkLst>
        </pc:spChg>
      </pc:sldChg>
      <pc:sldChg chg="delSp modSp add del">
        <pc:chgData name="Kristofer Carta" userId="a949ead7c4bcd18f" providerId="LiveId" clId="{8B1725E7-4F78-4438-A95B-BD3CF9EE89A5}" dt="2017-08-29T16:07:47.783" v="3630" actId="2696"/>
        <pc:sldMkLst>
          <pc:docMk/>
          <pc:sldMk cId="3882088955" sldId="349"/>
        </pc:sldMkLst>
        <pc:spChg chg="mod">
          <ac:chgData name="Kristofer Carta" userId="a949ead7c4bcd18f" providerId="LiveId" clId="{8B1725E7-4F78-4438-A95B-BD3CF9EE89A5}" dt="2017-08-29T16:07:08.570" v="3600" actId="20577"/>
          <ac:spMkLst>
            <pc:docMk/>
            <pc:sldMk cId="3882088955" sldId="349"/>
            <ac:spMk id="2" creationId="{00000000-0000-0000-0000-000000000000}"/>
          </ac:spMkLst>
        </pc:spChg>
        <pc:spChg chg="del mod">
          <ac:chgData name="Kristofer Carta" userId="a949ead7c4bcd18f" providerId="LiveId" clId="{8B1725E7-4F78-4438-A95B-BD3CF9EE89A5}" dt="2017-08-29T16:07:46.540" v="3629" actId="478"/>
          <ac:spMkLst>
            <pc:docMk/>
            <pc:sldMk cId="3882088955" sldId="349"/>
            <ac:spMk id="6" creationId="{6DD7875C-5F11-4BB5-B477-CEB13F99A703}"/>
          </ac:spMkLst>
        </pc:spChg>
      </pc:sldChg>
      <pc:sldChg chg="modSp add">
        <pc:chgData name="Kristofer Carta" userId="a949ead7c4bcd18f" providerId="LiveId" clId="{8B1725E7-4F78-4438-A95B-BD3CF9EE89A5}" dt="2017-08-30T21:41:38.040" v="14927" actId="20577"/>
        <pc:sldMkLst>
          <pc:docMk/>
          <pc:sldMk cId="865826571" sldId="350"/>
        </pc:sldMkLst>
        <pc:spChg chg="mod">
          <ac:chgData name="Kristofer Carta" userId="a949ead7c4bcd18f" providerId="LiveId" clId="{8B1725E7-4F78-4438-A95B-BD3CF9EE89A5}" dt="2017-08-30T21:41:38.040" v="14927" actId="20577"/>
          <ac:spMkLst>
            <pc:docMk/>
            <pc:sldMk cId="865826571" sldId="350"/>
            <ac:spMk id="2" creationId="{ED3B6A5A-A5B3-4CBA-9C10-C79E855A3574}"/>
          </ac:spMkLst>
        </pc:spChg>
        <pc:spChg chg="mod">
          <ac:chgData name="Kristofer Carta" userId="a949ead7c4bcd18f" providerId="LiveId" clId="{8B1725E7-4F78-4438-A95B-BD3CF9EE89A5}" dt="2017-08-30T18:54:59.558" v="11207" actId="113"/>
          <ac:spMkLst>
            <pc:docMk/>
            <pc:sldMk cId="865826571" sldId="350"/>
            <ac:spMk id="3" creationId="{19D464C2-0D6F-469E-8B22-A30F9CFE9418}"/>
          </ac:spMkLst>
        </pc:spChg>
      </pc:sldChg>
      <pc:sldChg chg="add del">
        <pc:chgData name="Kristofer Carta" userId="a949ead7c4bcd18f" providerId="LiveId" clId="{8B1725E7-4F78-4438-A95B-BD3CF9EE89A5}" dt="2017-08-30T18:48:54.072" v="10670" actId="2696"/>
        <pc:sldMkLst>
          <pc:docMk/>
          <pc:sldMk cId="2145327212" sldId="351"/>
        </pc:sldMkLst>
      </pc:sldChg>
      <pc:sldChg chg="modSp add del">
        <pc:chgData name="Kristofer Carta" userId="a949ead7c4bcd18f" providerId="LiveId" clId="{8B1725E7-4F78-4438-A95B-BD3CF9EE89A5}" dt="2017-08-30T22:03:36.004" v="17059" actId="2696"/>
        <pc:sldMkLst>
          <pc:docMk/>
          <pc:sldMk cId="98374429" sldId="352"/>
        </pc:sldMkLst>
        <pc:spChg chg="mod">
          <ac:chgData name="Kristofer Carta" userId="a949ead7c4bcd18f" providerId="LiveId" clId="{8B1725E7-4F78-4438-A95B-BD3CF9EE89A5}" dt="2017-08-29T17:29:20.796" v="7897" actId="20577"/>
          <ac:spMkLst>
            <pc:docMk/>
            <pc:sldMk cId="98374429" sldId="352"/>
            <ac:spMk id="2" creationId="{00000000-0000-0000-0000-000000000000}"/>
          </ac:spMkLst>
        </pc:spChg>
        <pc:spChg chg="mod">
          <ac:chgData name="Kristofer Carta" userId="a949ead7c4bcd18f" providerId="LiveId" clId="{8B1725E7-4F78-4438-A95B-BD3CF9EE89A5}" dt="2017-08-30T18:48:03.014" v="10663" actId="114"/>
          <ac:spMkLst>
            <pc:docMk/>
            <pc:sldMk cId="98374429" sldId="352"/>
            <ac:spMk id="3" creationId="{00000000-0000-0000-0000-000000000000}"/>
          </ac:spMkLst>
        </pc:spChg>
      </pc:sldChg>
      <pc:sldChg chg="modSp add">
        <pc:chgData name="Kristofer Carta" userId="a949ead7c4bcd18f" providerId="LiveId" clId="{8B1725E7-4F78-4438-A95B-BD3CF9EE89A5}" dt="2017-08-30T22:03:39.244" v="17060" actId="403"/>
        <pc:sldMkLst>
          <pc:docMk/>
          <pc:sldMk cId="2956315511" sldId="353"/>
        </pc:sldMkLst>
        <pc:spChg chg="mod">
          <ac:chgData name="Kristofer Carta" userId="a949ead7c4bcd18f" providerId="LiveId" clId="{8B1725E7-4F78-4438-A95B-BD3CF9EE89A5}" dt="2017-08-29T17:29:28.565" v="7916" actId="20577"/>
          <ac:spMkLst>
            <pc:docMk/>
            <pc:sldMk cId="2956315511" sldId="353"/>
            <ac:spMk id="2" creationId="{00000000-0000-0000-0000-000000000000}"/>
          </ac:spMkLst>
        </pc:spChg>
        <pc:spChg chg="mod">
          <ac:chgData name="Kristofer Carta" userId="a949ead7c4bcd18f" providerId="LiveId" clId="{8B1725E7-4F78-4438-A95B-BD3CF9EE89A5}" dt="2017-08-30T22:03:39.244" v="17060" actId="403"/>
          <ac:spMkLst>
            <pc:docMk/>
            <pc:sldMk cId="2956315511" sldId="353"/>
            <ac:spMk id="3" creationId="{00000000-0000-0000-0000-000000000000}"/>
          </ac:spMkLst>
        </pc:spChg>
      </pc:sldChg>
      <pc:sldChg chg="modSp add">
        <pc:chgData name="Kristofer Carta" userId="a949ead7c4bcd18f" providerId="LiveId" clId="{8B1725E7-4F78-4438-A95B-BD3CF9EE89A5}" dt="2017-08-30T22:01:45.282" v="16990" actId="20577"/>
        <pc:sldMkLst>
          <pc:docMk/>
          <pc:sldMk cId="469591542" sldId="354"/>
        </pc:sldMkLst>
        <pc:spChg chg="mod">
          <ac:chgData name="Kristofer Carta" userId="a949ead7c4bcd18f" providerId="LiveId" clId="{8B1725E7-4F78-4438-A95B-BD3CF9EE89A5}" dt="2017-08-30T22:01:45.282" v="16990" actId="20577"/>
          <ac:spMkLst>
            <pc:docMk/>
            <pc:sldMk cId="469591542" sldId="354"/>
            <ac:spMk id="3" creationId="{00000000-0000-0000-0000-000000000000}"/>
          </ac:spMkLst>
        </pc:spChg>
      </pc:sldChg>
      <pc:sldChg chg="modSp add del">
        <pc:chgData name="Kristofer Carta" userId="a949ead7c4bcd18f" providerId="LiveId" clId="{8B1725E7-4F78-4438-A95B-BD3CF9EE89A5}" dt="2017-08-30T18:48:54.088" v="10671" actId="2696"/>
        <pc:sldMkLst>
          <pc:docMk/>
          <pc:sldMk cId="3050945854" sldId="354"/>
        </pc:sldMkLst>
        <pc:spChg chg="mod">
          <ac:chgData name="Kristofer Carta" userId="a949ead7c4bcd18f" providerId="LiveId" clId="{8B1725E7-4F78-4438-A95B-BD3CF9EE89A5}" dt="2017-08-29T17:29:42.752" v="7944" actId="20577"/>
          <ac:spMkLst>
            <pc:docMk/>
            <pc:sldMk cId="3050945854" sldId="354"/>
            <ac:spMk id="2" creationId="{00000000-0000-0000-0000-000000000000}"/>
          </ac:spMkLst>
        </pc:spChg>
        <pc:spChg chg="mod">
          <ac:chgData name="Kristofer Carta" userId="a949ead7c4bcd18f" providerId="LiveId" clId="{8B1725E7-4F78-4438-A95B-BD3CF9EE89A5}" dt="2017-08-30T18:48:50.820" v="10669" actId="114"/>
          <ac:spMkLst>
            <pc:docMk/>
            <pc:sldMk cId="3050945854" sldId="354"/>
            <ac:spMk id="3" creationId="{00000000-0000-0000-0000-000000000000}"/>
          </ac:spMkLst>
        </pc:spChg>
      </pc:sldChg>
      <pc:sldChg chg="modSp add">
        <pc:chgData name="Kristofer Carta" userId="a949ead7c4bcd18f" providerId="LiveId" clId="{8B1725E7-4F78-4438-A95B-BD3CF9EE89A5}" dt="2017-08-30T21:59:12.366" v="16645" actId="20577"/>
        <pc:sldMkLst>
          <pc:docMk/>
          <pc:sldMk cId="740213187" sldId="355"/>
        </pc:sldMkLst>
        <pc:spChg chg="mod">
          <ac:chgData name="Kristofer Carta" userId="a949ead7c4bcd18f" providerId="LiveId" clId="{8B1725E7-4F78-4438-A95B-BD3CF9EE89A5}" dt="2017-08-30T21:59:12.366" v="16645" actId="20577"/>
          <ac:spMkLst>
            <pc:docMk/>
            <pc:sldMk cId="740213187" sldId="355"/>
            <ac:spMk id="3" creationId="{00000000-0000-0000-0000-000000000000}"/>
          </ac:spMkLst>
        </pc:spChg>
      </pc:sldChg>
      <pc:sldChg chg="modSp add">
        <pc:chgData name="Kristofer Carta" userId="a949ead7c4bcd18f" providerId="LiveId" clId="{8B1725E7-4F78-4438-A95B-BD3CF9EE89A5}" dt="2017-08-30T22:08:35.747" v="17084" actId="20577"/>
        <pc:sldMkLst>
          <pc:docMk/>
          <pc:sldMk cId="2201648200" sldId="356"/>
        </pc:sldMkLst>
        <pc:spChg chg="mod">
          <ac:chgData name="Kristofer Carta" userId="a949ead7c4bcd18f" providerId="LiveId" clId="{8B1725E7-4F78-4438-A95B-BD3CF9EE89A5}" dt="2017-08-30T22:08:35.747" v="17084" actId="20577"/>
          <ac:spMkLst>
            <pc:docMk/>
            <pc:sldMk cId="2201648200" sldId="356"/>
            <ac:spMk id="2" creationId="{ED3B6A5A-A5B3-4CBA-9C10-C79E855A3574}"/>
          </ac:spMkLst>
        </pc:spChg>
        <pc:spChg chg="mod">
          <ac:chgData name="Kristofer Carta" userId="a949ead7c4bcd18f" providerId="LiveId" clId="{8B1725E7-4F78-4438-A95B-BD3CF9EE89A5}" dt="2017-08-30T19:01:52.568" v="11698" actId="20577"/>
          <ac:spMkLst>
            <pc:docMk/>
            <pc:sldMk cId="2201648200" sldId="356"/>
            <ac:spMk id="3" creationId="{19D464C2-0D6F-469E-8B22-A30F9CFE9418}"/>
          </ac:spMkLst>
        </pc:spChg>
      </pc:sldChg>
      <pc:sldChg chg="modSp add ord">
        <pc:chgData name="Kristofer Carta" userId="a949ead7c4bcd18f" providerId="LiveId" clId="{8B1725E7-4F78-4438-A95B-BD3CF9EE89A5}" dt="2017-08-30T19:30:36.501" v="13667" actId="20577"/>
        <pc:sldMkLst>
          <pc:docMk/>
          <pc:sldMk cId="2924280605" sldId="357"/>
        </pc:sldMkLst>
        <pc:spChg chg="mod">
          <ac:chgData name="Kristofer Carta" userId="a949ead7c4bcd18f" providerId="LiveId" clId="{8B1725E7-4F78-4438-A95B-BD3CF9EE89A5}" dt="2017-08-30T19:19:05.675" v="12373" actId="20577"/>
          <ac:spMkLst>
            <pc:docMk/>
            <pc:sldMk cId="2924280605" sldId="357"/>
            <ac:spMk id="2" creationId="{00000000-0000-0000-0000-000000000000}"/>
          </ac:spMkLst>
        </pc:spChg>
        <pc:spChg chg="mod">
          <ac:chgData name="Kristofer Carta" userId="a949ead7c4bcd18f" providerId="LiveId" clId="{8B1725E7-4F78-4438-A95B-BD3CF9EE89A5}" dt="2017-08-30T19:30:36.501" v="13667" actId="20577"/>
          <ac:spMkLst>
            <pc:docMk/>
            <pc:sldMk cId="2924280605" sldId="357"/>
            <ac:spMk id="4" creationId="{00000000-0000-0000-0000-000000000000}"/>
          </ac:spMkLst>
        </pc:spChg>
      </pc:sldChg>
      <pc:sldChg chg="modSp add">
        <pc:chgData name="Kristofer Carta" userId="a949ead7c4bcd18f" providerId="LiveId" clId="{8B1725E7-4F78-4438-A95B-BD3CF9EE89A5}" dt="2017-08-30T22:03:49.373" v="17061" actId="403"/>
        <pc:sldMkLst>
          <pc:docMk/>
          <pc:sldMk cId="378992134" sldId="358"/>
        </pc:sldMkLst>
        <pc:spChg chg="mod">
          <ac:chgData name="Kristofer Carta" userId="a949ead7c4bcd18f" providerId="LiveId" clId="{8B1725E7-4F78-4438-A95B-BD3CF9EE89A5}" dt="2017-08-30T22:03:49.373" v="17061" actId="403"/>
          <ac:spMkLst>
            <pc:docMk/>
            <pc:sldMk cId="378992134" sldId="358"/>
            <ac:spMk id="4" creationId="{00000000-0000-0000-0000-000000000000}"/>
          </ac:spMkLst>
        </pc:spChg>
      </pc:sldChg>
      <pc:sldChg chg="modSp add">
        <pc:chgData name="Kristofer Carta" userId="a949ead7c4bcd18f" providerId="LiveId" clId="{8B1725E7-4F78-4438-A95B-BD3CF9EE89A5}" dt="2017-08-30T21:41:43.062" v="14929" actId="20577"/>
        <pc:sldMkLst>
          <pc:docMk/>
          <pc:sldMk cId="2900130486" sldId="359"/>
        </pc:sldMkLst>
        <pc:spChg chg="mod">
          <ac:chgData name="Kristofer Carta" userId="a949ead7c4bcd18f" providerId="LiveId" clId="{8B1725E7-4F78-4438-A95B-BD3CF9EE89A5}" dt="2017-08-30T21:41:43.062" v="14929" actId="20577"/>
          <ac:spMkLst>
            <pc:docMk/>
            <pc:sldMk cId="2900130486" sldId="359"/>
            <ac:spMk id="2" creationId="{ED3B6A5A-A5B3-4CBA-9C10-C79E855A3574}"/>
          </ac:spMkLst>
        </pc:spChg>
        <pc:spChg chg="mod">
          <ac:chgData name="Kristofer Carta" userId="a949ead7c4bcd18f" providerId="LiveId" clId="{8B1725E7-4F78-4438-A95B-BD3CF9EE89A5}" dt="2017-08-30T21:40:54.964" v="14900" actId="20577"/>
          <ac:spMkLst>
            <pc:docMk/>
            <pc:sldMk cId="2900130486" sldId="359"/>
            <ac:spMk id="3" creationId="{19D464C2-0D6F-469E-8B22-A30F9CFE9418}"/>
          </ac:spMkLst>
        </pc:spChg>
      </pc:sldChg>
      <pc:sldChg chg="modSp add ord">
        <pc:chgData name="Kristofer Carta" userId="a949ead7c4bcd18f" providerId="LiveId" clId="{8B1725E7-4F78-4438-A95B-BD3CF9EE89A5}" dt="2017-08-30T22:03:10.213" v="17058" actId="27636"/>
        <pc:sldMkLst>
          <pc:docMk/>
          <pc:sldMk cId="924063150" sldId="360"/>
        </pc:sldMkLst>
        <pc:spChg chg="mod">
          <ac:chgData name="Kristofer Carta" userId="a949ead7c4bcd18f" providerId="LiveId" clId="{8B1725E7-4F78-4438-A95B-BD3CF9EE89A5}" dt="2017-08-30T22:03:10.213" v="17058" actId="27636"/>
          <ac:spMkLst>
            <pc:docMk/>
            <pc:sldMk cId="924063150" sldId="360"/>
            <ac:spMk id="3" creationId="{00000000-0000-0000-0000-000000000000}"/>
          </ac:spMkLst>
        </pc:spChg>
        <pc:picChg chg="mod">
          <ac:chgData name="Kristofer Carta" userId="a949ead7c4bcd18f" providerId="LiveId" clId="{8B1725E7-4F78-4438-A95B-BD3CF9EE89A5}" dt="2017-08-30T21:52:39.082" v="16093" actId="14100"/>
          <ac:picMkLst>
            <pc:docMk/>
            <pc:sldMk cId="924063150" sldId="360"/>
            <ac:picMk id="1026" creationId="{E1E1881B-AB39-417D-B03C-75EC478F7C44}"/>
          </ac:picMkLst>
        </pc:picChg>
        <pc:picChg chg="mod">
          <ac:chgData name="Kristofer Carta" userId="a949ead7c4bcd18f" providerId="LiveId" clId="{8B1725E7-4F78-4438-A95B-BD3CF9EE89A5}" dt="2017-08-30T21:52:43.626" v="16094" actId="14100"/>
          <ac:picMkLst>
            <pc:docMk/>
            <pc:sldMk cId="924063150" sldId="360"/>
            <ac:picMk id="1028" creationId="{A48F452C-7E91-4FA3-A336-9A334F63C595}"/>
          </ac:picMkLst>
        </pc:picChg>
      </pc:sldChg>
      <pc:sldChg chg="modSp">
        <pc:chgData name="Kristofer Carta" userId="a949ead7c4bcd18f" providerId="LiveId" clId="{8B1725E7-4F78-4438-A95B-BD3CF9EE89A5}" dt="2017-08-31T10:22:16.760" v="17278" actId="20577"/>
        <pc:sldMkLst>
          <pc:docMk/>
          <pc:sldMk cId="1484369849" sldId="373"/>
        </pc:sldMkLst>
        <pc:spChg chg="mod">
          <ac:chgData name="Kristofer Carta" userId="a949ead7c4bcd18f" providerId="LiveId" clId="{8B1725E7-4F78-4438-A95B-BD3CF9EE89A5}" dt="2017-08-31T10:22:16.760" v="17278" actId="20577"/>
          <ac:spMkLst>
            <pc:docMk/>
            <pc:sldMk cId="1484369849" sldId="373"/>
            <ac:spMk id="3" creationId="{C38F677F-5E54-4956-B549-0933911FF3E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2F6A60-ECCD-48C9-A791-AE804E433F3F}" type="doc">
      <dgm:prSet loTypeId="urn:microsoft.com/office/officeart/2005/8/layout/orgChart1" loCatId="hierarchy" qsTypeId="urn:microsoft.com/office/officeart/2005/8/quickstyle/simple1" qsCatId="simple" csTypeId="urn:microsoft.com/office/officeart/2005/8/colors/accent1_1" csCatId="accent1" phldr="1"/>
      <dgm:spPr/>
      <dgm:t>
        <a:bodyPr/>
        <a:lstStyle/>
        <a:p>
          <a:endParaRPr lang="en-US"/>
        </a:p>
      </dgm:t>
    </dgm:pt>
    <dgm:pt modelId="{227EB3C5-FE97-40BB-8B0D-DAD9C771297C}">
      <dgm:prSet phldrT="[Text]"/>
      <dgm:spPr/>
      <dgm:t>
        <a:bodyPr/>
        <a:lstStyle/>
        <a:p>
          <a:r>
            <a:rPr lang="en-US" dirty="0"/>
            <a:t>Workspace</a:t>
          </a:r>
        </a:p>
      </dgm:t>
    </dgm:pt>
    <dgm:pt modelId="{081B8A8E-9FC4-4851-81A3-9D45A38524EE}" type="parTrans" cxnId="{3F851164-B6E1-4C2E-A0E5-C65E4C784996}">
      <dgm:prSet/>
      <dgm:spPr/>
      <dgm:t>
        <a:bodyPr/>
        <a:lstStyle/>
        <a:p>
          <a:endParaRPr lang="en-US"/>
        </a:p>
      </dgm:t>
    </dgm:pt>
    <dgm:pt modelId="{5FEAC31B-9BDD-44F3-9D8C-CC60139AFF0B}" type="sibTrans" cxnId="{3F851164-B6E1-4C2E-A0E5-C65E4C784996}">
      <dgm:prSet/>
      <dgm:spPr/>
      <dgm:t>
        <a:bodyPr/>
        <a:lstStyle/>
        <a:p>
          <a:endParaRPr lang="en-US"/>
        </a:p>
      </dgm:t>
    </dgm:pt>
    <dgm:pt modelId="{14FFFC5A-FA30-421D-B5D4-BAD25D6D7B1C}">
      <dgm:prSet phldrT="[Text]"/>
      <dgm:spPr/>
      <dgm:t>
        <a:bodyPr/>
        <a:lstStyle/>
        <a:p>
          <a:r>
            <a:rPr lang="en-US" dirty="0"/>
            <a:t>Project</a:t>
          </a:r>
        </a:p>
      </dgm:t>
    </dgm:pt>
    <dgm:pt modelId="{13294BFC-BF2C-4694-B3A7-37C7A540F70A}" type="parTrans" cxnId="{EC3533AD-F7C1-4EDB-968B-B8CB25691BB8}">
      <dgm:prSet/>
      <dgm:spPr/>
      <dgm:t>
        <a:bodyPr/>
        <a:lstStyle/>
        <a:p>
          <a:endParaRPr lang="en-US"/>
        </a:p>
      </dgm:t>
    </dgm:pt>
    <dgm:pt modelId="{8AD45318-68A4-4280-803D-DE1A7EF980F4}" type="sibTrans" cxnId="{EC3533AD-F7C1-4EDB-968B-B8CB25691BB8}">
      <dgm:prSet/>
      <dgm:spPr/>
      <dgm:t>
        <a:bodyPr/>
        <a:lstStyle/>
        <a:p>
          <a:endParaRPr lang="en-US"/>
        </a:p>
      </dgm:t>
    </dgm:pt>
    <dgm:pt modelId="{C774F7A7-ED1C-481D-A215-2C2CFF450096}">
      <dgm:prSet phldrT="[Text]"/>
      <dgm:spPr/>
      <dgm:t>
        <a:bodyPr/>
        <a:lstStyle/>
        <a:p>
          <a:r>
            <a:rPr lang="en-US" dirty="0"/>
            <a:t>Project</a:t>
          </a:r>
        </a:p>
      </dgm:t>
    </dgm:pt>
    <dgm:pt modelId="{EC6ED924-F8C4-4AE7-8180-A6133424D680}" type="parTrans" cxnId="{A7E5BB4F-88A8-4448-814E-563FD4EA7901}">
      <dgm:prSet/>
      <dgm:spPr/>
      <dgm:t>
        <a:bodyPr/>
        <a:lstStyle/>
        <a:p>
          <a:endParaRPr lang="en-US"/>
        </a:p>
      </dgm:t>
    </dgm:pt>
    <dgm:pt modelId="{226F53FB-4773-42B8-9BFE-60E290DCD8C2}" type="sibTrans" cxnId="{A7E5BB4F-88A8-4448-814E-563FD4EA7901}">
      <dgm:prSet/>
      <dgm:spPr/>
      <dgm:t>
        <a:bodyPr/>
        <a:lstStyle/>
        <a:p>
          <a:endParaRPr lang="en-US"/>
        </a:p>
      </dgm:t>
    </dgm:pt>
    <dgm:pt modelId="{0E705A27-8FCF-4463-A77B-FCEEB20221B9}">
      <dgm:prSet phldrT="[Text]"/>
      <dgm:spPr/>
      <dgm:t>
        <a:bodyPr/>
        <a:lstStyle/>
        <a:p>
          <a:r>
            <a:rPr lang="en-US" dirty="0"/>
            <a:t>Package</a:t>
          </a:r>
        </a:p>
      </dgm:t>
    </dgm:pt>
    <dgm:pt modelId="{A894D1AC-B285-4896-A734-69A77B309D57}" type="parTrans" cxnId="{EEF18DC4-1989-4E65-A2A4-030EC479DC9E}">
      <dgm:prSet/>
      <dgm:spPr/>
      <dgm:t>
        <a:bodyPr/>
        <a:lstStyle/>
        <a:p>
          <a:endParaRPr lang="en-US"/>
        </a:p>
      </dgm:t>
    </dgm:pt>
    <dgm:pt modelId="{482C019A-AEEE-43BC-914C-E8851F4B5556}" type="sibTrans" cxnId="{EEF18DC4-1989-4E65-A2A4-030EC479DC9E}">
      <dgm:prSet/>
      <dgm:spPr/>
      <dgm:t>
        <a:bodyPr/>
        <a:lstStyle/>
        <a:p>
          <a:endParaRPr lang="en-US"/>
        </a:p>
      </dgm:t>
    </dgm:pt>
    <dgm:pt modelId="{5F11D640-69E5-41A1-963D-1920F89A706C}">
      <dgm:prSet phldrT="[Text]"/>
      <dgm:spPr/>
      <dgm:t>
        <a:bodyPr/>
        <a:lstStyle/>
        <a:p>
          <a:r>
            <a:rPr lang="en-US" dirty="0"/>
            <a:t>Package</a:t>
          </a:r>
        </a:p>
      </dgm:t>
    </dgm:pt>
    <dgm:pt modelId="{9E0B8280-B37A-4BEA-B2DE-CC1995550C37}" type="parTrans" cxnId="{6FB58BC0-2799-43F0-9DAD-A416047F34D0}">
      <dgm:prSet/>
      <dgm:spPr/>
      <dgm:t>
        <a:bodyPr/>
        <a:lstStyle/>
        <a:p>
          <a:endParaRPr lang="en-US"/>
        </a:p>
      </dgm:t>
    </dgm:pt>
    <dgm:pt modelId="{FE319B26-F8E8-4AE8-931C-2927BF14DC55}" type="sibTrans" cxnId="{6FB58BC0-2799-43F0-9DAD-A416047F34D0}">
      <dgm:prSet/>
      <dgm:spPr/>
      <dgm:t>
        <a:bodyPr/>
        <a:lstStyle/>
        <a:p>
          <a:endParaRPr lang="en-US"/>
        </a:p>
      </dgm:t>
    </dgm:pt>
    <dgm:pt modelId="{3BA8ACEA-F35C-4D5B-A47F-606E80BBF9B1}">
      <dgm:prSet phldrT="[Text]"/>
      <dgm:spPr/>
      <dgm:t>
        <a:bodyPr/>
        <a:lstStyle/>
        <a:p>
          <a:r>
            <a:rPr lang="en-US" dirty="0"/>
            <a:t>…</a:t>
          </a:r>
        </a:p>
      </dgm:t>
    </dgm:pt>
    <dgm:pt modelId="{FEAC27FA-BE02-4B54-8182-E215F206C36F}" type="parTrans" cxnId="{E7A25F77-002B-415D-90CF-D78F0728DBE5}">
      <dgm:prSet/>
      <dgm:spPr/>
      <dgm:t>
        <a:bodyPr/>
        <a:lstStyle/>
        <a:p>
          <a:endParaRPr lang="en-US"/>
        </a:p>
      </dgm:t>
    </dgm:pt>
    <dgm:pt modelId="{4629BB27-C7AE-46FE-9AA1-13412A9AD932}" type="sibTrans" cxnId="{E7A25F77-002B-415D-90CF-D78F0728DBE5}">
      <dgm:prSet/>
      <dgm:spPr/>
      <dgm:t>
        <a:bodyPr/>
        <a:lstStyle/>
        <a:p>
          <a:endParaRPr lang="en-US"/>
        </a:p>
      </dgm:t>
    </dgm:pt>
    <dgm:pt modelId="{AA5D0E73-56B1-4DEE-8AC3-176881DF83DF}">
      <dgm:prSet phldrT="[Text]"/>
      <dgm:spPr/>
      <dgm:t>
        <a:bodyPr/>
        <a:lstStyle/>
        <a:p>
          <a:r>
            <a:rPr lang="en-US" dirty="0"/>
            <a:t>Package</a:t>
          </a:r>
        </a:p>
      </dgm:t>
    </dgm:pt>
    <dgm:pt modelId="{8E841C24-5343-44DA-B893-F742857FA19B}" type="parTrans" cxnId="{C09755E7-C33C-49C0-B923-84A7CC1EDDBC}">
      <dgm:prSet/>
      <dgm:spPr/>
      <dgm:t>
        <a:bodyPr/>
        <a:lstStyle/>
        <a:p>
          <a:endParaRPr lang="en-US"/>
        </a:p>
      </dgm:t>
    </dgm:pt>
    <dgm:pt modelId="{E0B9991D-2A5A-49AD-A373-A7C889F8CF53}" type="sibTrans" cxnId="{C09755E7-C33C-49C0-B923-84A7CC1EDDBC}">
      <dgm:prSet/>
      <dgm:spPr/>
      <dgm:t>
        <a:bodyPr/>
        <a:lstStyle/>
        <a:p>
          <a:endParaRPr lang="en-US"/>
        </a:p>
      </dgm:t>
    </dgm:pt>
    <dgm:pt modelId="{F3793BA6-D70B-4B10-9516-AF3909E5451F}">
      <dgm:prSet phldrT="[Text]"/>
      <dgm:spPr/>
      <dgm:t>
        <a:bodyPr/>
        <a:lstStyle/>
        <a:p>
          <a:r>
            <a:rPr lang="en-US" dirty="0"/>
            <a:t>Package</a:t>
          </a:r>
        </a:p>
      </dgm:t>
    </dgm:pt>
    <dgm:pt modelId="{C111C473-5E2E-4474-85ED-7CC0F5839D51}" type="parTrans" cxnId="{1C79E5AC-6FCF-40FD-AD5D-ACE3E1580E59}">
      <dgm:prSet/>
      <dgm:spPr/>
      <dgm:t>
        <a:bodyPr/>
        <a:lstStyle/>
        <a:p>
          <a:endParaRPr lang="en-US"/>
        </a:p>
      </dgm:t>
    </dgm:pt>
    <dgm:pt modelId="{026CE41E-DB2A-4FCA-AD46-7FCB508878B3}" type="sibTrans" cxnId="{1C79E5AC-6FCF-40FD-AD5D-ACE3E1580E59}">
      <dgm:prSet/>
      <dgm:spPr/>
      <dgm:t>
        <a:bodyPr/>
        <a:lstStyle/>
        <a:p>
          <a:endParaRPr lang="en-US"/>
        </a:p>
      </dgm:t>
    </dgm:pt>
    <dgm:pt modelId="{AB136086-626F-43C9-8709-C67FAEB751F3}">
      <dgm:prSet phldrT="[Text]"/>
      <dgm:spPr/>
      <dgm:t>
        <a:bodyPr/>
        <a:lstStyle/>
        <a:p>
          <a:r>
            <a:rPr lang="en-US" dirty="0"/>
            <a:t>…</a:t>
          </a:r>
        </a:p>
      </dgm:t>
    </dgm:pt>
    <dgm:pt modelId="{12C627DA-B4D5-457F-8994-514A8CEEFDA9}" type="parTrans" cxnId="{1482465F-95FD-4C11-8985-3840E1F76DFF}">
      <dgm:prSet/>
      <dgm:spPr/>
      <dgm:t>
        <a:bodyPr/>
        <a:lstStyle/>
        <a:p>
          <a:endParaRPr lang="en-US"/>
        </a:p>
      </dgm:t>
    </dgm:pt>
    <dgm:pt modelId="{62BAB874-3F54-4875-B88E-2DC7FF011DBA}" type="sibTrans" cxnId="{1482465F-95FD-4C11-8985-3840E1F76DFF}">
      <dgm:prSet/>
      <dgm:spPr/>
      <dgm:t>
        <a:bodyPr/>
        <a:lstStyle/>
        <a:p>
          <a:endParaRPr lang="en-US"/>
        </a:p>
      </dgm:t>
    </dgm:pt>
    <dgm:pt modelId="{7A6443D0-AB72-4054-9CA2-E8814B840288}" type="pres">
      <dgm:prSet presAssocID="{0A2F6A60-ECCD-48C9-A791-AE804E433F3F}" presName="hierChild1" presStyleCnt="0">
        <dgm:presLayoutVars>
          <dgm:orgChart val="1"/>
          <dgm:chPref val="1"/>
          <dgm:dir/>
          <dgm:animOne val="branch"/>
          <dgm:animLvl val="lvl"/>
          <dgm:resizeHandles/>
        </dgm:presLayoutVars>
      </dgm:prSet>
      <dgm:spPr/>
    </dgm:pt>
    <dgm:pt modelId="{2053FEA0-E978-4B5C-A121-CDC0F8672F9F}" type="pres">
      <dgm:prSet presAssocID="{227EB3C5-FE97-40BB-8B0D-DAD9C771297C}" presName="hierRoot1" presStyleCnt="0">
        <dgm:presLayoutVars>
          <dgm:hierBranch val="init"/>
        </dgm:presLayoutVars>
      </dgm:prSet>
      <dgm:spPr/>
    </dgm:pt>
    <dgm:pt modelId="{5A55F975-9773-4D8F-A938-1823B3C8FE9A}" type="pres">
      <dgm:prSet presAssocID="{227EB3C5-FE97-40BB-8B0D-DAD9C771297C}" presName="rootComposite1" presStyleCnt="0"/>
      <dgm:spPr/>
    </dgm:pt>
    <dgm:pt modelId="{A3596373-1F7A-47CA-B1A2-9AA19B6E4221}" type="pres">
      <dgm:prSet presAssocID="{227EB3C5-FE97-40BB-8B0D-DAD9C771297C}" presName="rootText1" presStyleLbl="node0" presStyleIdx="0" presStyleCnt="1">
        <dgm:presLayoutVars>
          <dgm:chPref val="3"/>
        </dgm:presLayoutVars>
      </dgm:prSet>
      <dgm:spPr/>
    </dgm:pt>
    <dgm:pt modelId="{28574DF8-C045-42AA-BCC9-5833B0C7F729}" type="pres">
      <dgm:prSet presAssocID="{227EB3C5-FE97-40BB-8B0D-DAD9C771297C}" presName="rootConnector1" presStyleLbl="node1" presStyleIdx="0" presStyleCnt="0"/>
      <dgm:spPr/>
    </dgm:pt>
    <dgm:pt modelId="{77E51EBC-2343-46C2-A601-821AF8A3A486}" type="pres">
      <dgm:prSet presAssocID="{227EB3C5-FE97-40BB-8B0D-DAD9C771297C}" presName="hierChild2" presStyleCnt="0"/>
      <dgm:spPr/>
    </dgm:pt>
    <dgm:pt modelId="{11A32301-3290-4887-B0A0-73AD85BF026C}" type="pres">
      <dgm:prSet presAssocID="{13294BFC-BF2C-4694-B3A7-37C7A540F70A}" presName="Name37" presStyleLbl="parChTrans1D2" presStyleIdx="0" presStyleCnt="2"/>
      <dgm:spPr/>
    </dgm:pt>
    <dgm:pt modelId="{B11753F3-97EB-4E6C-A343-B41A9C2004DB}" type="pres">
      <dgm:prSet presAssocID="{14FFFC5A-FA30-421D-B5D4-BAD25D6D7B1C}" presName="hierRoot2" presStyleCnt="0">
        <dgm:presLayoutVars>
          <dgm:hierBranch val="init"/>
        </dgm:presLayoutVars>
      </dgm:prSet>
      <dgm:spPr/>
    </dgm:pt>
    <dgm:pt modelId="{58E279FD-5243-4B11-AF43-942D30339561}" type="pres">
      <dgm:prSet presAssocID="{14FFFC5A-FA30-421D-B5D4-BAD25D6D7B1C}" presName="rootComposite" presStyleCnt="0"/>
      <dgm:spPr/>
    </dgm:pt>
    <dgm:pt modelId="{37F42D53-C1A6-4A01-AB31-4D1DC683C5E2}" type="pres">
      <dgm:prSet presAssocID="{14FFFC5A-FA30-421D-B5D4-BAD25D6D7B1C}" presName="rootText" presStyleLbl="node2" presStyleIdx="0" presStyleCnt="2" custScaleX="78030" custScaleY="58445">
        <dgm:presLayoutVars>
          <dgm:chPref val="3"/>
        </dgm:presLayoutVars>
      </dgm:prSet>
      <dgm:spPr/>
    </dgm:pt>
    <dgm:pt modelId="{84B5D441-2812-4B0F-81F8-38F8E05DA578}" type="pres">
      <dgm:prSet presAssocID="{14FFFC5A-FA30-421D-B5D4-BAD25D6D7B1C}" presName="rootConnector" presStyleLbl="node2" presStyleIdx="0" presStyleCnt="2"/>
      <dgm:spPr/>
    </dgm:pt>
    <dgm:pt modelId="{12C93CEA-AED7-47F7-8C26-DCB7AD07116F}" type="pres">
      <dgm:prSet presAssocID="{14FFFC5A-FA30-421D-B5D4-BAD25D6D7B1C}" presName="hierChild4" presStyleCnt="0"/>
      <dgm:spPr/>
    </dgm:pt>
    <dgm:pt modelId="{F96B2B14-59BB-48D3-9A63-62738E6C42AB}" type="pres">
      <dgm:prSet presAssocID="{8E841C24-5343-44DA-B893-F742857FA19B}" presName="Name37" presStyleLbl="parChTrans1D3" presStyleIdx="0" presStyleCnt="6"/>
      <dgm:spPr/>
    </dgm:pt>
    <dgm:pt modelId="{137788BE-7629-4CAC-A956-22EC9429C998}" type="pres">
      <dgm:prSet presAssocID="{AA5D0E73-56B1-4DEE-8AC3-176881DF83DF}" presName="hierRoot2" presStyleCnt="0">
        <dgm:presLayoutVars>
          <dgm:hierBranch val="init"/>
        </dgm:presLayoutVars>
      </dgm:prSet>
      <dgm:spPr/>
    </dgm:pt>
    <dgm:pt modelId="{48746CDD-4231-4EE3-9464-38929FBF0C9F}" type="pres">
      <dgm:prSet presAssocID="{AA5D0E73-56B1-4DEE-8AC3-176881DF83DF}" presName="rootComposite" presStyleCnt="0"/>
      <dgm:spPr/>
    </dgm:pt>
    <dgm:pt modelId="{70134089-C2BA-48F7-93A6-15D440599B48}" type="pres">
      <dgm:prSet presAssocID="{AA5D0E73-56B1-4DEE-8AC3-176881DF83DF}" presName="rootText" presStyleLbl="node3" presStyleIdx="0" presStyleCnt="6" custScaleX="73053" custScaleY="45355" custLinFactNeighborX="-846" custLinFactNeighborY="-23684">
        <dgm:presLayoutVars>
          <dgm:chPref val="3"/>
        </dgm:presLayoutVars>
      </dgm:prSet>
      <dgm:spPr/>
    </dgm:pt>
    <dgm:pt modelId="{684DA065-DDFE-4C71-B6FF-85B36585535B}" type="pres">
      <dgm:prSet presAssocID="{AA5D0E73-56B1-4DEE-8AC3-176881DF83DF}" presName="rootConnector" presStyleLbl="node3" presStyleIdx="0" presStyleCnt="6"/>
      <dgm:spPr/>
    </dgm:pt>
    <dgm:pt modelId="{FE7F6DD8-DC1E-4A4D-98A5-97A507FEC6A1}" type="pres">
      <dgm:prSet presAssocID="{AA5D0E73-56B1-4DEE-8AC3-176881DF83DF}" presName="hierChild4" presStyleCnt="0"/>
      <dgm:spPr/>
    </dgm:pt>
    <dgm:pt modelId="{D8CD677F-BE25-4FD1-AC68-C04566669225}" type="pres">
      <dgm:prSet presAssocID="{AA5D0E73-56B1-4DEE-8AC3-176881DF83DF}" presName="hierChild5" presStyleCnt="0"/>
      <dgm:spPr/>
    </dgm:pt>
    <dgm:pt modelId="{A947954D-4971-43DB-9C7F-E7C2E1F8CB65}" type="pres">
      <dgm:prSet presAssocID="{C111C473-5E2E-4474-85ED-7CC0F5839D51}" presName="Name37" presStyleLbl="parChTrans1D3" presStyleIdx="1" presStyleCnt="6"/>
      <dgm:spPr/>
    </dgm:pt>
    <dgm:pt modelId="{2FA04716-3EB2-452F-A15D-EFE8BC912B2F}" type="pres">
      <dgm:prSet presAssocID="{F3793BA6-D70B-4B10-9516-AF3909E5451F}" presName="hierRoot2" presStyleCnt="0">
        <dgm:presLayoutVars>
          <dgm:hierBranch val="init"/>
        </dgm:presLayoutVars>
      </dgm:prSet>
      <dgm:spPr/>
    </dgm:pt>
    <dgm:pt modelId="{9C61047B-A341-4DF8-B843-9F389E1BD94F}" type="pres">
      <dgm:prSet presAssocID="{F3793BA6-D70B-4B10-9516-AF3909E5451F}" presName="rootComposite" presStyleCnt="0"/>
      <dgm:spPr/>
    </dgm:pt>
    <dgm:pt modelId="{33400476-A35D-40A5-8F22-20E95C071FE0}" type="pres">
      <dgm:prSet presAssocID="{F3793BA6-D70B-4B10-9516-AF3909E5451F}" presName="rootText" presStyleLbl="node3" presStyleIdx="1" presStyleCnt="6" custScaleX="73053" custScaleY="45355" custLinFactNeighborX="-846" custLinFactNeighborY="-57519">
        <dgm:presLayoutVars>
          <dgm:chPref val="3"/>
        </dgm:presLayoutVars>
      </dgm:prSet>
      <dgm:spPr/>
    </dgm:pt>
    <dgm:pt modelId="{556BA9D2-C3A3-484F-9253-0C01D084EF37}" type="pres">
      <dgm:prSet presAssocID="{F3793BA6-D70B-4B10-9516-AF3909E5451F}" presName="rootConnector" presStyleLbl="node3" presStyleIdx="1" presStyleCnt="6"/>
      <dgm:spPr/>
    </dgm:pt>
    <dgm:pt modelId="{67E9CFF7-B7A3-4FAA-BA6D-98DABE714EC5}" type="pres">
      <dgm:prSet presAssocID="{F3793BA6-D70B-4B10-9516-AF3909E5451F}" presName="hierChild4" presStyleCnt="0"/>
      <dgm:spPr/>
    </dgm:pt>
    <dgm:pt modelId="{F7C393E8-A232-449B-8646-6233B744175B}" type="pres">
      <dgm:prSet presAssocID="{F3793BA6-D70B-4B10-9516-AF3909E5451F}" presName="hierChild5" presStyleCnt="0"/>
      <dgm:spPr/>
    </dgm:pt>
    <dgm:pt modelId="{6A217EC6-ECC9-476D-A702-15007461C0E1}" type="pres">
      <dgm:prSet presAssocID="{12C627DA-B4D5-457F-8994-514A8CEEFDA9}" presName="Name37" presStyleLbl="parChTrans1D3" presStyleIdx="2" presStyleCnt="6"/>
      <dgm:spPr/>
    </dgm:pt>
    <dgm:pt modelId="{FC83D0AE-1F1A-4F3E-8238-4430E27C6C6E}" type="pres">
      <dgm:prSet presAssocID="{AB136086-626F-43C9-8709-C67FAEB751F3}" presName="hierRoot2" presStyleCnt="0">
        <dgm:presLayoutVars>
          <dgm:hierBranch val="init"/>
        </dgm:presLayoutVars>
      </dgm:prSet>
      <dgm:spPr/>
    </dgm:pt>
    <dgm:pt modelId="{0981BE5F-B9C1-435E-9D9C-55AFD53A1F02}" type="pres">
      <dgm:prSet presAssocID="{AB136086-626F-43C9-8709-C67FAEB751F3}" presName="rootComposite" presStyleCnt="0"/>
      <dgm:spPr/>
    </dgm:pt>
    <dgm:pt modelId="{2430A61C-A3A7-4B5C-8BBD-23E640D95F34}" type="pres">
      <dgm:prSet presAssocID="{AB136086-626F-43C9-8709-C67FAEB751F3}" presName="rootText" presStyleLbl="node3" presStyleIdx="2" presStyleCnt="6" custScaleX="73053" custScaleY="45355" custLinFactNeighborX="-846" custLinFactNeighborY="-91354">
        <dgm:presLayoutVars>
          <dgm:chPref val="3"/>
        </dgm:presLayoutVars>
      </dgm:prSet>
      <dgm:spPr/>
    </dgm:pt>
    <dgm:pt modelId="{75E1E1A4-D1BE-4B3B-894B-83B91CEB2D57}" type="pres">
      <dgm:prSet presAssocID="{AB136086-626F-43C9-8709-C67FAEB751F3}" presName="rootConnector" presStyleLbl="node3" presStyleIdx="2" presStyleCnt="6"/>
      <dgm:spPr/>
    </dgm:pt>
    <dgm:pt modelId="{D0CE05D6-A084-458F-BDC1-A039F5C527F7}" type="pres">
      <dgm:prSet presAssocID="{AB136086-626F-43C9-8709-C67FAEB751F3}" presName="hierChild4" presStyleCnt="0"/>
      <dgm:spPr/>
    </dgm:pt>
    <dgm:pt modelId="{9DA84E42-A3CC-4754-A795-EA9183699697}" type="pres">
      <dgm:prSet presAssocID="{AB136086-626F-43C9-8709-C67FAEB751F3}" presName="hierChild5" presStyleCnt="0"/>
      <dgm:spPr/>
    </dgm:pt>
    <dgm:pt modelId="{01A0A63A-267C-47B6-9530-A622CB594C31}" type="pres">
      <dgm:prSet presAssocID="{14FFFC5A-FA30-421D-B5D4-BAD25D6D7B1C}" presName="hierChild5" presStyleCnt="0"/>
      <dgm:spPr/>
    </dgm:pt>
    <dgm:pt modelId="{54D8F766-C0D2-4D8E-9282-73EAE82DDEF9}" type="pres">
      <dgm:prSet presAssocID="{EC6ED924-F8C4-4AE7-8180-A6133424D680}" presName="Name37" presStyleLbl="parChTrans1D2" presStyleIdx="1" presStyleCnt="2"/>
      <dgm:spPr/>
    </dgm:pt>
    <dgm:pt modelId="{B7B76607-D905-487F-A0BB-1D052783D788}" type="pres">
      <dgm:prSet presAssocID="{C774F7A7-ED1C-481D-A215-2C2CFF450096}" presName="hierRoot2" presStyleCnt="0">
        <dgm:presLayoutVars>
          <dgm:hierBranch val="init"/>
        </dgm:presLayoutVars>
      </dgm:prSet>
      <dgm:spPr/>
    </dgm:pt>
    <dgm:pt modelId="{96EDD51F-1C7D-4947-AD4C-8DD8FD0E6A43}" type="pres">
      <dgm:prSet presAssocID="{C774F7A7-ED1C-481D-A215-2C2CFF450096}" presName="rootComposite" presStyleCnt="0"/>
      <dgm:spPr/>
    </dgm:pt>
    <dgm:pt modelId="{B5FA569A-189D-4943-BBB0-30FE50C42711}" type="pres">
      <dgm:prSet presAssocID="{C774F7A7-ED1C-481D-A215-2C2CFF450096}" presName="rootText" presStyleLbl="node2" presStyleIdx="1" presStyleCnt="2" custScaleX="78030" custScaleY="58445">
        <dgm:presLayoutVars>
          <dgm:chPref val="3"/>
        </dgm:presLayoutVars>
      </dgm:prSet>
      <dgm:spPr/>
    </dgm:pt>
    <dgm:pt modelId="{80F2F1B9-48ED-4425-8D0A-9E16E72419AC}" type="pres">
      <dgm:prSet presAssocID="{C774F7A7-ED1C-481D-A215-2C2CFF450096}" presName="rootConnector" presStyleLbl="node2" presStyleIdx="1" presStyleCnt="2"/>
      <dgm:spPr/>
    </dgm:pt>
    <dgm:pt modelId="{455D9CD0-E78B-4290-B035-0D2A8E68ED9F}" type="pres">
      <dgm:prSet presAssocID="{C774F7A7-ED1C-481D-A215-2C2CFF450096}" presName="hierChild4" presStyleCnt="0"/>
      <dgm:spPr/>
    </dgm:pt>
    <dgm:pt modelId="{86C954AC-C034-4AF0-A62E-6C174404DEB4}" type="pres">
      <dgm:prSet presAssocID="{A894D1AC-B285-4896-A734-69A77B309D57}" presName="Name37" presStyleLbl="parChTrans1D3" presStyleIdx="3" presStyleCnt="6"/>
      <dgm:spPr/>
    </dgm:pt>
    <dgm:pt modelId="{92B0A562-362B-4FA2-9BD3-35414493C105}" type="pres">
      <dgm:prSet presAssocID="{0E705A27-8FCF-4463-A77B-FCEEB20221B9}" presName="hierRoot2" presStyleCnt="0">
        <dgm:presLayoutVars>
          <dgm:hierBranch val="init"/>
        </dgm:presLayoutVars>
      </dgm:prSet>
      <dgm:spPr/>
    </dgm:pt>
    <dgm:pt modelId="{BDE62B1B-2679-45BF-A781-E12C4798BA4F}" type="pres">
      <dgm:prSet presAssocID="{0E705A27-8FCF-4463-A77B-FCEEB20221B9}" presName="rootComposite" presStyleCnt="0"/>
      <dgm:spPr/>
    </dgm:pt>
    <dgm:pt modelId="{85BA2D9C-0F8E-4F75-B597-4AC6B896C9EA}" type="pres">
      <dgm:prSet presAssocID="{0E705A27-8FCF-4463-A77B-FCEEB20221B9}" presName="rootText" presStyleLbl="node3" presStyleIdx="3" presStyleCnt="6" custScaleX="73053" custScaleY="45355" custLinFactNeighborX="-846" custLinFactNeighborY="-23684">
        <dgm:presLayoutVars>
          <dgm:chPref val="3"/>
        </dgm:presLayoutVars>
      </dgm:prSet>
      <dgm:spPr/>
    </dgm:pt>
    <dgm:pt modelId="{FA893AE5-937D-4F76-9752-77FDBBC5D84B}" type="pres">
      <dgm:prSet presAssocID="{0E705A27-8FCF-4463-A77B-FCEEB20221B9}" presName="rootConnector" presStyleLbl="node3" presStyleIdx="3" presStyleCnt="6"/>
      <dgm:spPr/>
    </dgm:pt>
    <dgm:pt modelId="{D19CD082-9B9D-4DED-B485-7E638608351B}" type="pres">
      <dgm:prSet presAssocID="{0E705A27-8FCF-4463-A77B-FCEEB20221B9}" presName="hierChild4" presStyleCnt="0"/>
      <dgm:spPr/>
    </dgm:pt>
    <dgm:pt modelId="{A24B526F-64CD-4967-B601-2A83CB6EEF4F}" type="pres">
      <dgm:prSet presAssocID="{0E705A27-8FCF-4463-A77B-FCEEB20221B9}" presName="hierChild5" presStyleCnt="0"/>
      <dgm:spPr/>
    </dgm:pt>
    <dgm:pt modelId="{784E1361-FFA9-4153-BB44-0896D96C46E1}" type="pres">
      <dgm:prSet presAssocID="{9E0B8280-B37A-4BEA-B2DE-CC1995550C37}" presName="Name37" presStyleLbl="parChTrans1D3" presStyleIdx="4" presStyleCnt="6"/>
      <dgm:spPr/>
    </dgm:pt>
    <dgm:pt modelId="{88F71737-72AB-4691-8E2E-43D22083E807}" type="pres">
      <dgm:prSet presAssocID="{5F11D640-69E5-41A1-963D-1920F89A706C}" presName="hierRoot2" presStyleCnt="0">
        <dgm:presLayoutVars>
          <dgm:hierBranch val="init"/>
        </dgm:presLayoutVars>
      </dgm:prSet>
      <dgm:spPr/>
    </dgm:pt>
    <dgm:pt modelId="{8502579E-1601-48D0-A5E5-5E6442D89F0E}" type="pres">
      <dgm:prSet presAssocID="{5F11D640-69E5-41A1-963D-1920F89A706C}" presName="rootComposite" presStyleCnt="0"/>
      <dgm:spPr/>
    </dgm:pt>
    <dgm:pt modelId="{923F8FFA-C684-4C59-8E6E-81A40A7D2753}" type="pres">
      <dgm:prSet presAssocID="{5F11D640-69E5-41A1-963D-1920F89A706C}" presName="rootText" presStyleLbl="node3" presStyleIdx="4" presStyleCnt="6" custScaleX="73053" custScaleY="45355" custLinFactNeighborX="-846" custLinFactNeighborY="-57519">
        <dgm:presLayoutVars>
          <dgm:chPref val="3"/>
        </dgm:presLayoutVars>
      </dgm:prSet>
      <dgm:spPr/>
    </dgm:pt>
    <dgm:pt modelId="{44951EA0-BF7D-4D39-9C32-E317E41B8F54}" type="pres">
      <dgm:prSet presAssocID="{5F11D640-69E5-41A1-963D-1920F89A706C}" presName="rootConnector" presStyleLbl="node3" presStyleIdx="4" presStyleCnt="6"/>
      <dgm:spPr/>
    </dgm:pt>
    <dgm:pt modelId="{B625E64B-ED3A-4B30-BACD-E765CB625C6D}" type="pres">
      <dgm:prSet presAssocID="{5F11D640-69E5-41A1-963D-1920F89A706C}" presName="hierChild4" presStyleCnt="0"/>
      <dgm:spPr/>
    </dgm:pt>
    <dgm:pt modelId="{D2D779AC-0A25-427C-885F-08CE97E180D3}" type="pres">
      <dgm:prSet presAssocID="{5F11D640-69E5-41A1-963D-1920F89A706C}" presName="hierChild5" presStyleCnt="0"/>
      <dgm:spPr/>
    </dgm:pt>
    <dgm:pt modelId="{F727624B-57A0-4ADC-8A14-1854991382F3}" type="pres">
      <dgm:prSet presAssocID="{FEAC27FA-BE02-4B54-8182-E215F206C36F}" presName="Name37" presStyleLbl="parChTrans1D3" presStyleIdx="5" presStyleCnt="6"/>
      <dgm:spPr/>
    </dgm:pt>
    <dgm:pt modelId="{47744866-6095-4979-8196-ACCAF3AB8949}" type="pres">
      <dgm:prSet presAssocID="{3BA8ACEA-F35C-4D5B-A47F-606E80BBF9B1}" presName="hierRoot2" presStyleCnt="0">
        <dgm:presLayoutVars>
          <dgm:hierBranch val="init"/>
        </dgm:presLayoutVars>
      </dgm:prSet>
      <dgm:spPr/>
    </dgm:pt>
    <dgm:pt modelId="{A42F684D-CEFF-4F68-B15F-5E0FC5FED64E}" type="pres">
      <dgm:prSet presAssocID="{3BA8ACEA-F35C-4D5B-A47F-606E80BBF9B1}" presName="rootComposite" presStyleCnt="0"/>
      <dgm:spPr/>
    </dgm:pt>
    <dgm:pt modelId="{7C2DE881-533A-4C3A-85AB-6EF50FD5DBAA}" type="pres">
      <dgm:prSet presAssocID="{3BA8ACEA-F35C-4D5B-A47F-606E80BBF9B1}" presName="rootText" presStyleLbl="node3" presStyleIdx="5" presStyleCnt="6" custScaleX="73053" custScaleY="45355" custLinFactNeighborX="-846" custLinFactNeighborY="-91354">
        <dgm:presLayoutVars>
          <dgm:chPref val="3"/>
        </dgm:presLayoutVars>
      </dgm:prSet>
      <dgm:spPr/>
    </dgm:pt>
    <dgm:pt modelId="{1CCF04BB-7143-4C8E-87D5-14A19E1E0489}" type="pres">
      <dgm:prSet presAssocID="{3BA8ACEA-F35C-4D5B-A47F-606E80BBF9B1}" presName="rootConnector" presStyleLbl="node3" presStyleIdx="5" presStyleCnt="6"/>
      <dgm:spPr/>
    </dgm:pt>
    <dgm:pt modelId="{76F3C0FE-8BBD-4FDB-8B3D-7772B98E9494}" type="pres">
      <dgm:prSet presAssocID="{3BA8ACEA-F35C-4D5B-A47F-606E80BBF9B1}" presName="hierChild4" presStyleCnt="0"/>
      <dgm:spPr/>
    </dgm:pt>
    <dgm:pt modelId="{A70294E9-111A-4ABD-857B-C13FC0746EE3}" type="pres">
      <dgm:prSet presAssocID="{3BA8ACEA-F35C-4D5B-A47F-606E80BBF9B1}" presName="hierChild5" presStyleCnt="0"/>
      <dgm:spPr/>
    </dgm:pt>
    <dgm:pt modelId="{A7A1EF09-18C3-4E6D-B7A8-9278B438C958}" type="pres">
      <dgm:prSet presAssocID="{C774F7A7-ED1C-481D-A215-2C2CFF450096}" presName="hierChild5" presStyleCnt="0"/>
      <dgm:spPr/>
    </dgm:pt>
    <dgm:pt modelId="{782A81EF-5E77-4F68-96C6-1B242F502308}" type="pres">
      <dgm:prSet presAssocID="{227EB3C5-FE97-40BB-8B0D-DAD9C771297C}" presName="hierChild3" presStyleCnt="0"/>
      <dgm:spPr/>
    </dgm:pt>
  </dgm:ptLst>
  <dgm:cxnLst>
    <dgm:cxn modelId="{D0BFB802-4815-4707-9369-BEF7BB9A63F1}" type="presOf" srcId="{C111C473-5E2E-4474-85ED-7CC0F5839D51}" destId="{A947954D-4971-43DB-9C7F-E7C2E1F8CB65}" srcOrd="0" destOrd="0" presId="urn:microsoft.com/office/officeart/2005/8/layout/orgChart1"/>
    <dgm:cxn modelId="{EBFF7B03-B160-4B77-A9C3-73DD072D6281}" type="presOf" srcId="{AA5D0E73-56B1-4DEE-8AC3-176881DF83DF}" destId="{684DA065-DDFE-4C71-B6FF-85B36585535B}" srcOrd="1" destOrd="0" presId="urn:microsoft.com/office/officeart/2005/8/layout/orgChart1"/>
    <dgm:cxn modelId="{C32CC006-DE41-424E-AC73-A9D334BE53BC}" type="presOf" srcId="{F3793BA6-D70B-4B10-9516-AF3909E5451F}" destId="{556BA9D2-C3A3-484F-9253-0C01D084EF37}" srcOrd="1" destOrd="0" presId="urn:microsoft.com/office/officeart/2005/8/layout/orgChart1"/>
    <dgm:cxn modelId="{04B08C0E-3782-4894-93B0-AACDADEBFB1C}" type="presOf" srcId="{3BA8ACEA-F35C-4D5B-A47F-606E80BBF9B1}" destId="{1CCF04BB-7143-4C8E-87D5-14A19E1E0489}" srcOrd="1" destOrd="0" presId="urn:microsoft.com/office/officeart/2005/8/layout/orgChart1"/>
    <dgm:cxn modelId="{3DB3AA27-FE9A-4B73-B3D1-707824A74647}" type="presOf" srcId="{14FFFC5A-FA30-421D-B5D4-BAD25D6D7B1C}" destId="{84B5D441-2812-4B0F-81F8-38F8E05DA578}" srcOrd="1" destOrd="0" presId="urn:microsoft.com/office/officeart/2005/8/layout/orgChart1"/>
    <dgm:cxn modelId="{84BF822D-F8FB-4C7E-903A-61E4DF544704}" type="presOf" srcId="{5F11D640-69E5-41A1-963D-1920F89A706C}" destId="{44951EA0-BF7D-4D39-9C32-E317E41B8F54}" srcOrd="1" destOrd="0" presId="urn:microsoft.com/office/officeart/2005/8/layout/orgChart1"/>
    <dgm:cxn modelId="{8E506F36-A4A6-4A57-9211-262467AF918C}" type="presOf" srcId="{9E0B8280-B37A-4BEA-B2DE-CC1995550C37}" destId="{784E1361-FFA9-4153-BB44-0896D96C46E1}" srcOrd="0" destOrd="0" presId="urn:microsoft.com/office/officeart/2005/8/layout/orgChart1"/>
    <dgm:cxn modelId="{E28CF45E-12EC-4B57-8713-3494E85BA27A}" type="presOf" srcId="{AB136086-626F-43C9-8709-C67FAEB751F3}" destId="{2430A61C-A3A7-4B5C-8BBD-23E640D95F34}" srcOrd="0" destOrd="0" presId="urn:microsoft.com/office/officeart/2005/8/layout/orgChart1"/>
    <dgm:cxn modelId="{1482465F-95FD-4C11-8985-3840E1F76DFF}" srcId="{14FFFC5A-FA30-421D-B5D4-BAD25D6D7B1C}" destId="{AB136086-626F-43C9-8709-C67FAEB751F3}" srcOrd="2" destOrd="0" parTransId="{12C627DA-B4D5-457F-8994-514A8CEEFDA9}" sibTransId="{62BAB874-3F54-4875-B88E-2DC7FF011DBA}"/>
    <dgm:cxn modelId="{8ACE7460-4F55-4A8E-A11F-9B7FACE6FD39}" type="presOf" srcId="{FEAC27FA-BE02-4B54-8182-E215F206C36F}" destId="{F727624B-57A0-4ADC-8A14-1854991382F3}" srcOrd="0" destOrd="0" presId="urn:microsoft.com/office/officeart/2005/8/layout/orgChart1"/>
    <dgm:cxn modelId="{8688D041-07BD-416A-BFA7-0082084DBDD6}" type="presOf" srcId="{F3793BA6-D70B-4B10-9516-AF3909E5451F}" destId="{33400476-A35D-40A5-8F22-20E95C071FE0}" srcOrd="0" destOrd="0" presId="urn:microsoft.com/office/officeart/2005/8/layout/orgChart1"/>
    <dgm:cxn modelId="{3F851164-B6E1-4C2E-A0E5-C65E4C784996}" srcId="{0A2F6A60-ECCD-48C9-A791-AE804E433F3F}" destId="{227EB3C5-FE97-40BB-8B0D-DAD9C771297C}" srcOrd="0" destOrd="0" parTransId="{081B8A8E-9FC4-4851-81A3-9D45A38524EE}" sibTransId="{5FEAC31B-9BDD-44F3-9D8C-CC60139AFF0B}"/>
    <dgm:cxn modelId="{CD875B66-1024-429E-B169-46FCC92D2A2E}" type="presOf" srcId="{8E841C24-5343-44DA-B893-F742857FA19B}" destId="{F96B2B14-59BB-48D3-9A63-62738E6C42AB}" srcOrd="0" destOrd="0" presId="urn:microsoft.com/office/officeart/2005/8/layout/orgChart1"/>
    <dgm:cxn modelId="{6DC3A969-1E5D-4A80-AD11-E7976B485038}" type="presOf" srcId="{0E705A27-8FCF-4463-A77B-FCEEB20221B9}" destId="{FA893AE5-937D-4F76-9752-77FDBBC5D84B}" srcOrd="1" destOrd="0" presId="urn:microsoft.com/office/officeart/2005/8/layout/orgChart1"/>
    <dgm:cxn modelId="{A7E5BB4F-88A8-4448-814E-563FD4EA7901}" srcId="{227EB3C5-FE97-40BB-8B0D-DAD9C771297C}" destId="{C774F7A7-ED1C-481D-A215-2C2CFF450096}" srcOrd="1" destOrd="0" parTransId="{EC6ED924-F8C4-4AE7-8180-A6133424D680}" sibTransId="{226F53FB-4773-42B8-9BFE-60E290DCD8C2}"/>
    <dgm:cxn modelId="{1F70BB72-A725-4C03-AA12-2FE3D466095F}" type="presOf" srcId="{AB136086-626F-43C9-8709-C67FAEB751F3}" destId="{75E1E1A4-D1BE-4B3B-894B-83B91CEB2D57}" srcOrd="1" destOrd="0" presId="urn:microsoft.com/office/officeart/2005/8/layout/orgChart1"/>
    <dgm:cxn modelId="{F848E252-B93A-4705-B86F-D4AA7BD55AA1}" type="presOf" srcId="{C774F7A7-ED1C-481D-A215-2C2CFF450096}" destId="{80F2F1B9-48ED-4425-8D0A-9E16E72419AC}" srcOrd="1" destOrd="0" presId="urn:microsoft.com/office/officeart/2005/8/layout/orgChart1"/>
    <dgm:cxn modelId="{297F6173-5370-48C8-9DEE-41E44E222DC6}" type="presOf" srcId="{12C627DA-B4D5-457F-8994-514A8CEEFDA9}" destId="{6A217EC6-ECC9-476D-A702-15007461C0E1}" srcOrd="0" destOrd="0" presId="urn:microsoft.com/office/officeart/2005/8/layout/orgChart1"/>
    <dgm:cxn modelId="{E7A25F77-002B-415D-90CF-D78F0728DBE5}" srcId="{C774F7A7-ED1C-481D-A215-2C2CFF450096}" destId="{3BA8ACEA-F35C-4D5B-A47F-606E80BBF9B1}" srcOrd="2" destOrd="0" parTransId="{FEAC27FA-BE02-4B54-8182-E215F206C36F}" sibTransId="{4629BB27-C7AE-46FE-9AA1-13412A9AD932}"/>
    <dgm:cxn modelId="{7E188F78-77E7-4CBE-828F-E386F7E32329}" type="presOf" srcId="{EC6ED924-F8C4-4AE7-8180-A6133424D680}" destId="{54D8F766-C0D2-4D8E-9282-73EAE82DDEF9}" srcOrd="0" destOrd="0" presId="urn:microsoft.com/office/officeart/2005/8/layout/orgChart1"/>
    <dgm:cxn modelId="{4D4BC77E-CA66-4F4A-A34C-BBF0D0A60D3A}" type="presOf" srcId="{AA5D0E73-56B1-4DEE-8AC3-176881DF83DF}" destId="{70134089-C2BA-48F7-93A6-15D440599B48}" srcOrd="0" destOrd="0" presId="urn:microsoft.com/office/officeart/2005/8/layout/orgChart1"/>
    <dgm:cxn modelId="{E61D8F84-6392-4FE5-9D93-D5CE7AEC54AD}" type="presOf" srcId="{5F11D640-69E5-41A1-963D-1920F89A706C}" destId="{923F8FFA-C684-4C59-8E6E-81A40A7D2753}" srcOrd="0" destOrd="0" presId="urn:microsoft.com/office/officeart/2005/8/layout/orgChart1"/>
    <dgm:cxn modelId="{2AF7BD8C-633F-4DF0-BF2B-0F3BB3DA6AD0}" type="presOf" srcId="{227EB3C5-FE97-40BB-8B0D-DAD9C771297C}" destId="{A3596373-1F7A-47CA-B1A2-9AA19B6E4221}" srcOrd="0" destOrd="0" presId="urn:microsoft.com/office/officeart/2005/8/layout/orgChart1"/>
    <dgm:cxn modelId="{C729439C-A9A2-4B2C-A2B2-CBFDF1DC1A41}" type="presOf" srcId="{14FFFC5A-FA30-421D-B5D4-BAD25D6D7B1C}" destId="{37F42D53-C1A6-4A01-AB31-4D1DC683C5E2}" srcOrd="0" destOrd="0" presId="urn:microsoft.com/office/officeart/2005/8/layout/orgChart1"/>
    <dgm:cxn modelId="{949F81A3-6908-495A-92BC-5675C19B8958}" type="presOf" srcId="{A894D1AC-B285-4896-A734-69A77B309D57}" destId="{86C954AC-C034-4AF0-A62E-6C174404DEB4}" srcOrd="0" destOrd="0" presId="urn:microsoft.com/office/officeart/2005/8/layout/orgChart1"/>
    <dgm:cxn modelId="{9C7115A8-51E1-4F19-B598-C2C569591C79}" type="presOf" srcId="{0A2F6A60-ECCD-48C9-A791-AE804E433F3F}" destId="{7A6443D0-AB72-4054-9CA2-E8814B840288}" srcOrd="0" destOrd="0" presId="urn:microsoft.com/office/officeart/2005/8/layout/orgChart1"/>
    <dgm:cxn modelId="{1C79E5AC-6FCF-40FD-AD5D-ACE3E1580E59}" srcId="{14FFFC5A-FA30-421D-B5D4-BAD25D6D7B1C}" destId="{F3793BA6-D70B-4B10-9516-AF3909E5451F}" srcOrd="1" destOrd="0" parTransId="{C111C473-5E2E-4474-85ED-7CC0F5839D51}" sibTransId="{026CE41E-DB2A-4FCA-AD46-7FCB508878B3}"/>
    <dgm:cxn modelId="{EC3533AD-F7C1-4EDB-968B-B8CB25691BB8}" srcId="{227EB3C5-FE97-40BB-8B0D-DAD9C771297C}" destId="{14FFFC5A-FA30-421D-B5D4-BAD25D6D7B1C}" srcOrd="0" destOrd="0" parTransId="{13294BFC-BF2C-4694-B3A7-37C7A540F70A}" sibTransId="{8AD45318-68A4-4280-803D-DE1A7EF980F4}"/>
    <dgm:cxn modelId="{FDB2E4B7-3E3E-41F2-A716-79E805F5D3F3}" type="presOf" srcId="{C774F7A7-ED1C-481D-A215-2C2CFF450096}" destId="{B5FA569A-189D-4943-BBB0-30FE50C42711}" srcOrd="0" destOrd="0" presId="urn:microsoft.com/office/officeart/2005/8/layout/orgChart1"/>
    <dgm:cxn modelId="{7C4694BC-DDF6-4ADA-954B-DE247D7CDFAA}" type="presOf" srcId="{0E705A27-8FCF-4463-A77B-FCEEB20221B9}" destId="{85BA2D9C-0F8E-4F75-B597-4AC6B896C9EA}" srcOrd="0" destOrd="0" presId="urn:microsoft.com/office/officeart/2005/8/layout/orgChart1"/>
    <dgm:cxn modelId="{6FB58BC0-2799-43F0-9DAD-A416047F34D0}" srcId="{C774F7A7-ED1C-481D-A215-2C2CFF450096}" destId="{5F11D640-69E5-41A1-963D-1920F89A706C}" srcOrd="1" destOrd="0" parTransId="{9E0B8280-B37A-4BEA-B2DE-CC1995550C37}" sibTransId="{FE319B26-F8E8-4AE8-931C-2927BF14DC55}"/>
    <dgm:cxn modelId="{EEF18DC4-1989-4E65-A2A4-030EC479DC9E}" srcId="{C774F7A7-ED1C-481D-A215-2C2CFF450096}" destId="{0E705A27-8FCF-4463-A77B-FCEEB20221B9}" srcOrd="0" destOrd="0" parTransId="{A894D1AC-B285-4896-A734-69A77B309D57}" sibTransId="{482C019A-AEEE-43BC-914C-E8851F4B5556}"/>
    <dgm:cxn modelId="{5C082AE3-E51F-4B39-9413-B13973B8DA05}" type="presOf" srcId="{3BA8ACEA-F35C-4D5B-A47F-606E80BBF9B1}" destId="{7C2DE881-533A-4C3A-85AB-6EF50FD5DBAA}" srcOrd="0" destOrd="0" presId="urn:microsoft.com/office/officeart/2005/8/layout/orgChart1"/>
    <dgm:cxn modelId="{C09755E7-C33C-49C0-B923-84A7CC1EDDBC}" srcId="{14FFFC5A-FA30-421D-B5D4-BAD25D6D7B1C}" destId="{AA5D0E73-56B1-4DEE-8AC3-176881DF83DF}" srcOrd="0" destOrd="0" parTransId="{8E841C24-5343-44DA-B893-F742857FA19B}" sibTransId="{E0B9991D-2A5A-49AD-A373-A7C889F8CF53}"/>
    <dgm:cxn modelId="{DDB175F2-9BB6-4FB4-B517-AC30FE3525B0}" type="presOf" srcId="{227EB3C5-FE97-40BB-8B0D-DAD9C771297C}" destId="{28574DF8-C045-42AA-BCC9-5833B0C7F729}" srcOrd="1" destOrd="0" presId="urn:microsoft.com/office/officeart/2005/8/layout/orgChart1"/>
    <dgm:cxn modelId="{DAF339F6-B37E-449D-9689-96460B07ED87}" type="presOf" srcId="{13294BFC-BF2C-4694-B3A7-37C7A540F70A}" destId="{11A32301-3290-4887-B0A0-73AD85BF026C}" srcOrd="0" destOrd="0" presId="urn:microsoft.com/office/officeart/2005/8/layout/orgChart1"/>
    <dgm:cxn modelId="{057A56AE-C387-4081-AE63-60A5CE7982FD}" type="presParOf" srcId="{7A6443D0-AB72-4054-9CA2-E8814B840288}" destId="{2053FEA0-E978-4B5C-A121-CDC0F8672F9F}" srcOrd="0" destOrd="0" presId="urn:microsoft.com/office/officeart/2005/8/layout/orgChart1"/>
    <dgm:cxn modelId="{8B3883BF-49AF-4D06-AE08-DDDC2A8A72EA}" type="presParOf" srcId="{2053FEA0-E978-4B5C-A121-CDC0F8672F9F}" destId="{5A55F975-9773-4D8F-A938-1823B3C8FE9A}" srcOrd="0" destOrd="0" presId="urn:microsoft.com/office/officeart/2005/8/layout/orgChart1"/>
    <dgm:cxn modelId="{12CD98F7-BA7A-442D-B0E8-ED5C6866DD1F}" type="presParOf" srcId="{5A55F975-9773-4D8F-A938-1823B3C8FE9A}" destId="{A3596373-1F7A-47CA-B1A2-9AA19B6E4221}" srcOrd="0" destOrd="0" presId="urn:microsoft.com/office/officeart/2005/8/layout/orgChart1"/>
    <dgm:cxn modelId="{9A25DE63-0B7B-4251-B37C-2646C43774A5}" type="presParOf" srcId="{5A55F975-9773-4D8F-A938-1823B3C8FE9A}" destId="{28574DF8-C045-42AA-BCC9-5833B0C7F729}" srcOrd="1" destOrd="0" presId="urn:microsoft.com/office/officeart/2005/8/layout/orgChart1"/>
    <dgm:cxn modelId="{220D60ED-7037-4738-A232-426057BE0069}" type="presParOf" srcId="{2053FEA0-E978-4B5C-A121-CDC0F8672F9F}" destId="{77E51EBC-2343-46C2-A601-821AF8A3A486}" srcOrd="1" destOrd="0" presId="urn:microsoft.com/office/officeart/2005/8/layout/orgChart1"/>
    <dgm:cxn modelId="{344A7553-21C1-4619-A112-CF584B19E969}" type="presParOf" srcId="{77E51EBC-2343-46C2-A601-821AF8A3A486}" destId="{11A32301-3290-4887-B0A0-73AD85BF026C}" srcOrd="0" destOrd="0" presId="urn:microsoft.com/office/officeart/2005/8/layout/orgChart1"/>
    <dgm:cxn modelId="{86C66C76-4906-443C-AB2E-D0CE662BF226}" type="presParOf" srcId="{77E51EBC-2343-46C2-A601-821AF8A3A486}" destId="{B11753F3-97EB-4E6C-A343-B41A9C2004DB}" srcOrd="1" destOrd="0" presId="urn:microsoft.com/office/officeart/2005/8/layout/orgChart1"/>
    <dgm:cxn modelId="{A9CE44FB-BE71-4815-8B10-4CFB720367D4}" type="presParOf" srcId="{B11753F3-97EB-4E6C-A343-B41A9C2004DB}" destId="{58E279FD-5243-4B11-AF43-942D30339561}" srcOrd="0" destOrd="0" presId="urn:microsoft.com/office/officeart/2005/8/layout/orgChart1"/>
    <dgm:cxn modelId="{AE57E882-B1FA-4207-A7CC-D61AA59DBA97}" type="presParOf" srcId="{58E279FD-5243-4B11-AF43-942D30339561}" destId="{37F42D53-C1A6-4A01-AB31-4D1DC683C5E2}" srcOrd="0" destOrd="0" presId="urn:microsoft.com/office/officeart/2005/8/layout/orgChart1"/>
    <dgm:cxn modelId="{93B00542-9608-4388-8E99-0C5F642A5990}" type="presParOf" srcId="{58E279FD-5243-4B11-AF43-942D30339561}" destId="{84B5D441-2812-4B0F-81F8-38F8E05DA578}" srcOrd="1" destOrd="0" presId="urn:microsoft.com/office/officeart/2005/8/layout/orgChart1"/>
    <dgm:cxn modelId="{FB3B54E5-D081-4EB3-889A-767346C10C0E}" type="presParOf" srcId="{B11753F3-97EB-4E6C-A343-B41A9C2004DB}" destId="{12C93CEA-AED7-47F7-8C26-DCB7AD07116F}" srcOrd="1" destOrd="0" presId="urn:microsoft.com/office/officeart/2005/8/layout/orgChart1"/>
    <dgm:cxn modelId="{172387DB-718E-428D-8BD5-DE64CD43BB46}" type="presParOf" srcId="{12C93CEA-AED7-47F7-8C26-DCB7AD07116F}" destId="{F96B2B14-59BB-48D3-9A63-62738E6C42AB}" srcOrd="0" destOrd="0" presId="urn:microsoft.com/office/officeart/2005/8/layout/orgChart1"/>
    <dgm:cxn modelId="{72AD25E6-FCF0-4FD4-9F6E-9535021CAB9F}" type="presParOf" srcId="{12C93CEA-AED7-47F7-8C26-DCB7AD07116F}" destId="{137788BE-7629-4CAC-A956-22EC9429C998}" srcOrd="1" destOrd="0" presId="urn:microsoft.com/office/officeart/2005/8/layout/orgChart1"/>
    <dgm:cxn modelId="{E2C36561-364E-4C9E-AC87-F54725FF6585}" type="presParOf" srcId="{137788BE-7629-4CAC-A956-22EC9429C998}" destId="{48746CDD-4231-4EE3-9464-38929FBF0C9F}" srcOrd="0" destOrd="0" presId="urn:microsoft.com/office/officeart/2005/8/layout/orgChart1"/>
    <dgm:cxn modelId="{88FEFC0B-C867-4E99-A1E2-9ECD684C101E}" type="presParOf" srcId="{48746CDD-4231-4EE3-9464-38929FBF0C9F}" destId="{70134089-C2BA-48F7-93A6-15D440599B48}" srcOrd="0" destOrd="0" presId="urn:microsoft.com/office/officeart/2005/8/layout/orgChart1"/>
    <dgm:cxn modelId="{608B0053-9B40-4D69-A093-0E0B3FA72FE6}" type="presParOf" srcId="{48746CDD-4231-4EE3-9464-38929FBF0C9F}" destId="{684DA065-DDFE-4C71-B6FF-85B36585535B}" srcOrd="1" destOrd="0" presId="urn:microsoft.com/office/officeart/2005/8/layout/orgChart1"/>
    <dgm:cxn modelId="{9E4394B9-C30A-47D6-BC29-672DD32832FF}" type="presParOf" srcId="{137788BE-7629-4CAC-A956-22EC9429C998}" destId="{FE7F6DD8-DC1E-4A4D-98A5-97A507FEC6A1}" srcOrd="1" destOrd="0" presId="urn:microsoft.com/office/officeart/2005/8/layout/orgChart1"/>
    <dgm:cxn modelId="{76319A76-57C9-4489-9257-CB3A4B14EE81}" type="presParOf" srcId="{137788BE-7629-4CAC-A956-22EC9429C998}" destId="{D8CD677F-BE25-4FD1-AC68-C04566669225}" srcOrd="2" destOrd="0" presId="urn:microsoft.com/office/officeart/2005/8/layout/orgChart1"/>
    <dgm:cxn modelId="{BB170C68-1F20-4A92-8086-BF517E23D307}" type="presParOf" srcId="{12C93CEA-AED7-47F7-8C26-DCB7AD07116F}" destId="{A947954D-4971-43DB-9C7F-E7C2E1F8CB65}" srcOrd="2" destOrd="0" presId="urn:microsoft.com/office/officeart/2005/8/layout/orgChart1"/>
    <dgm:cxn modelId="{B2DF15C4-32A1-458F-AB48-38AD872F8EB4}" type="presParOf" srcId="{12C93CEA-AED7-47F7-8C26-DCB7AD07116F}" destId="{2FA04716-3EB2-452F-A15D-EFE8BC912B2F}" srcOrd="3" destOrd="0" presId="urn:microsoft.com/office/officeart/2005/8/layout/orgChart1"/>
    <dgm:cxn modelId="{0A6FFE67-85CE-4B61-8B91-C2DBF3D6E5F2}" type="presParOf" srcId="{2FA04716-3EB2-452F-A15D-EFE8BC912B2F}" destId="{9C61047B-A341-4DF8-B843-9F389E1BD94F}" srcOrd="0" destOrd="0" presId="urn:microsoft.com/office/officeart/2005/8/layout/orgChart1"/>
    <dgm:cxn modelId="{63A033E7-4CF0-4D8D-9D46-8B87B8A1C9E7}" type="presParOf" srcId="{9C61047B-A341-4DF8-B843-9F389E1BD94F}" destId="{33400476-A35D-40A5-8F22-20E95C071FE0}" srcOrd="0" destOrd="0" presId="urn:microsoft.com/office/officeart/2005/8/layout/orgChart1"/>
    <dgm:cxn modelId="{E17C4F28-8CD5-4A0D-97B4-31F5BCA31151}" type="presParOf" srcId="{9C61047B-A341-4DF8-B843-9F389E1BD94F}" destId="{556BA9D2-C3A3-484F-9253-0C01D084EF37}" srcOrd="1" destOrd="0" presId="urn:microsoft.com/office/officeart/2005/8/layout/orgChart1"/>
    <dgm:cxn modelId="{CA20590C-38EA-416C-AC75-D3821A65E464}" type="presParOf" srcId="{2FA04716-3EB2-452F-A15D-EFE8BC912B2F}" destId="{67E9CFF7-B7A3-4FAA-BA6D-98DABE714EC5}" srcOrd="1" destOrd="0" presId="urn:microsoft.com/office/officeart/2005/8/layout/orgChart1"/>
    <dgm:cxn modelId="{835FF36A-459A-4090-BDC2-FC3A6F635D62}" type="presParOf" srcId="{2FA04716-3EB2-452F-A15D-EFE8BC912B2F}" destId="{F7C393E8-A232-449B-8646-6233B744175B}" srcOrd="2" destOrd="0" presId="urn:microsoft.com/office/officeart/2005/8/layout/orgChart1"/>
    <dgm:cxn modelId="{D236DBE6-DA76-471E-A0DD-9FC2908D4D97}" type="presParOf" srcId="{12C93CEA-AED7-47F7-8C26-DCB7AD07116F}" destId="{6A217EC6-ECC9-476D-A702-15007461C0E1}" srcOrd="4" destOrd="0" presId="urn:microsoft.com/office/officeart/2005/8/layout/orgChart1"/>
    <dgm:cxn modelId="{E61CB7A2-D1F3-40DE-9F2A-9E6E7C594B2D}" type="presParOf" srcId="{12C93CEA-AED7-47F7-8C26-DCB7AD07116F}" destId="{FC83D0AE-1F1A-4F3E-8238-4430E27C6C6E}" srcOrd="5" destOrd="0" presId="urn:microsoft.com/office/officeart/2005/8/layout/orgChart1"/>
    <dgm:cxn modelId="{183E3EB1-3E6A-4402-B8C0-A6B8BFA5FAB6}" type="presParOf" srcId="{FC83D0AE-1F1A-4F3E-8238-4430E27C6C6E}" destId="{0981BE5F-B9C1-435E-9D9C-55AFD53A1F02}" srcOrd="0" destOrd="0" presId="urn:microsoft.com/office/officeart/2005/8/layout/orgChart1"/>
    <dgm:cxn modelId="{97FC9E05-A446-4D6E-9372-AF440DAD4E5E}" type="presParOf" srcId="{0981BE5F-B9C1-435E-9D9C-55AFD53A1F02}" destId="{2430A61C-A3A7-4B5C-8BBD-23E640D95F34}" srcOrd="0" destOrd="0" presId="urn:microsoft.com/office/officeart/2005/8/layout/orgChart1"/>
    <dgm:cxn modelId="{ABB71947-9FE1-4056-AC20-BACB88A00F10}" type="presParOf" srcId="{0981BE5F-B9C1-435E-9D9C-55AFD53A1F02}" destId="{75E1E1A4-D1BE-4B3B-894B-83B91CEB2D57}" srcOrd="1" destOrd="0" presId="urn:microsoft.com/office/officeart/2005/8/layout/orgChart1"/>
    <dgm:cxn modelId="{9B1C8377-11AE-4CFE-B2CE-4A9B13435A23}" type="presParOf" srcId="{FC83D0AE-1F1A-4F3E-8238-4430E27C6C6E}" destId="{D0CE05D6-A084-458F-BDC1-A039F5C527F7}" srcOrd="1" destOrd="0" presId="urn:microsoft.com/office/officeart/2005/8/layout/orgChart1"/>
    <dgm:cxn modelId="{2800D722-B51A-470E-9742-BC9F81EE222D}" type="presParOf" srcId="{FC83D0AE-1F1A-4F3E-8238-4430E27C6C6E}" destId="{9DA84E42-A3CC-4754-A795-EA9183699697}" srcOrd="2" destOrd="0" presId="urn:microsoft.com/office/officeart/2005/8/layout/orgChart1"/>
    <dgm:cxn modelId="{3ADC5166-0DED-43E6-B61B-3E960987ABF7}" type="presParOf" srcId="{B11753F3-97EB-4E6C-A343-B41A9C2004DB}" destId="{01A0A63A-267C-47B6-9530-A622CB594C31}" srcOrd="2" destOrd="0" presId="urn:microsoft.com/office/officeart/2005/8/layout/orgChart1"/>
    <dgm:cxn modelId="{9D759942-10B1-41C7-9232-A7716DD6E4F0}" type="presParOf" srcId="{77E51EBC-2343-46C2-A601-821AF8A3A486}" destId="{54D8F766-C0D2-4D8E-9282-73EAE82DDEF9}" srcOrd="2" destOrd="0" presId="urn:microsoft.com/office/officeart/2005/8/layout/orgChart1"/>
    <dgm:cxn modelId="{F9E7652C-10B7-4EE9-86DB-BE3A476D3348}" type="presParOf" srcId="{77E51EBC-2343-46C2-A601-821AF8A3A486}" destId="{B7B76607-D905-487F-A0BB-1D052783D788}" srcOrd="3" destOrd="0" presId="urn:microsoft.com/office/officeart/2005/8/layout/orgChart1"/>
    <dgm:cxn modelId="{28A30828-DBB0-4A28-AAA6-BAC849051EC6}" type="presParOf" srcId="{B7B76607-D905-487F-A0BB-1D052783D788}" destId="{96EDD51F-1C7D-4947-AD4C-8DD8FD0E6A43}" srcOrd="0" destOrd="0" presId="urn:microsoft.com/office/officeart/2005/8/layout/orgChart1"/>
    <dgm:cxn modelId="{87A546AD-B658-41AB-8680-87EB7CC30627}" type="presParOf" srcId="{96EDD51F-1C7D-4947-AD4C-8DD8FD0E6A43}" destId="{B5FA569A-189D-4943-BBB0-30FE50C42711}" srcOrd="0" destOrd="0" presId="urn:microsoft.com/office/officeart/2005/8/layout/orgChart1"/>
    <dgm:cxn modelId="{3F7854DE-AC81-4566-BFDC-6E351456799E}" type="presParOf" srcId="{96EDD51F-1C7D-4947-AD4C-8DD8FD0E6A43}" destId="{80F2F1B9-48ED-4425-8D0A-9E16E72419AC}" srcOrd="1" destOrd="0" presId="urn:microsoft.com/office/officeart/2005/8/layout/orgChart1"/>
    <dgm:cxn modelId="{FD78F46F-43A5-4C07-AA42-5EEFA2C1E1D2}" type="presParOf" srcId="{B7B76607-D905-487F-A0BB-1D052783D788}" destId="{455D9CD0-E78B-4290-B035-0D2A8E68ED9F}" srcOrd="1" destOrd="0" presId="urn:microsoft.com/office/officeart/2005/8/layout/orgChart1"/>
    <dgm:cxn modelId="{A8C8A805-36FF-4D7B-BD8F-93FE440FC80A}" type="presParOf" srcId="{455D9CD0-E78B-4290-B035-0D2A8E68ED9F}" destId="{86C954AC-C034-4AF0-A62E-6C174404DEB4}" srcOrd="0" destOrd="0" presId="urn:microsoft.com/office/officeart/2005/8/layout/orgChart1"/>
    <dgm:cxn modelId="{8200273C-D92E-4241-8B9A-381DA1A4EDF7}" type="presParOf" srcId="{455D9CD0-E78B-4290-B035-0D2A8E68ED9F}" destId="{92B0A562-362B-4FA2-9BD3-35414493C105}" srcOrd="1" destOrd="0" presId="urn:microsoft.com/office/officeart/2005/8/layout/orgChart1"/>
    <dgm:cxn modelId="{49F0A7DD-27B9-405F-A7F0-6C5482C0057D}" type="presParOf" srcId="{92B0A562-362B-4FA2-9BD3-35414493C105}" destId="{BDE62B1B-2679-45BF-A781-E12C4798BA4F}" srcOrd="0" destOrd="0" presId="urn:microsoft.com/office/officeart/2005/8/layout/orgChart1"/>
    <dgm:cxn modelId="{209DD9FE-152C-461B-8776-130CA8B246F6}" type="presParOf" srcId="{BDE62B1B-2679-45BF-A781-E12C4798BA4F}" destId="{85BA2D9C-0F8E-4F75-B597-4AC6B896C9EA}" srcOrd="0" destOrd="0" presId="urn:microsoft.com/office/officeart/2005/8/layout/orgChart1"/>
    <dgm:cxn modelId="{24F2ACC0-C792-4D6E-8D0C-3FCD84BD81AF}" type="presParOf" srcId="{BDE62B1B-2679-45BF-A781-E12C4798BA4F}" destId="{FA893AE5-937D-4F76-9752-77FDBBC5D84B}" srcOrd="1" destOrd="0" presId="urn:microsoft.com/office/officeart/2005/8/layout/orgChart1"/>
    <dgm:cxn modelId="{2BA9040B-523B-441D-AC4F-4149C86FCA58}" type="presParOf" srcId="{92B0A562-362B-4FA2-9BD3-35414493C105}" destId="{D19CD082-9B9D-4DED-B485-7E638608351B}" srcOrd="1" destOrd="0" presId="urn:microsoft.com/office/officeart/2005/8/layout/orgChart1"/>
    <dgm:cxn modelId="{AD67ECC4-8966-4A24-B972-59AF41D2BDC4}" type="presParOf" srcId="{92B0A562-362B-4FA2-9BD3-35414493C105}" destId="{A24B526F-64CD-4967-B601-2A83CB6EEF4F}" srcOrd="2" destOrd="0" presId="urn:microsoft.com/office/officeart/2005/8/layout/orgChart1"/>
    <dgm:cxn modelId="{F76BA460-CA64-4C7B-B0BC-783A91168E06}" type="presParOf" srcId="{455D9CD0-E78B-4290-B035-0D2A8E68ED9F}" destId="{784E1361-FFA9-4153-BB44-0896D96C46E1}" srcOrd="2" destOrd="0" presId="urn:microsoft.com/office/officeart/2005/8/layout/orgChart1"/>
    <dgm:cxn modelId="{DCA279A6-1D41-4A55-9B6C-F42A7F5CA783}" type="presParOf" srcId="{455D9CD0-E78B-4290-B035-0D2A8E68ED9F}" destId="{88F71737-72AB-4691-8E2E-43D22083E807}" srcOrd="3" destOrd="0" presId="urn:microsoft.com/office/officeart/2005/8/layout/orgChart1"/>
    <dgm:cxn modelId="{A6DC442C-276A-43F7-A0EF-5B9A0C07CBA6}" type="presParOf" srcId="{88F71737-72AB-4691-8E2E-43D22083E807}" destId="{8502579E-1601-48D0-A5E5-5E6442D89F0E}" srcOrd="0" destOrd="0" presId="urn:microsoft.com/office/officeart/2005/8/layout/orgChart1"/>
    <dgm:cxn modelId="{12077FBC-DCC6-42B6-8B93-C42A62115E63}" type="presParOf" srcId="{8502579E-1601-48D0-A5E5-5E6442D89F0E}" destId="{923F8FFA-C684-4C59-8E6E-81A40A7D2753}" srcOrd="0" destOrd="0" presId="urn:microsoft.com/office/officeart/2005/8/layout/orgChart1"/>
    <dgm:cxn modelId="{BDA57055-5F52-4A97-94BD-8B9AC69A789D}" type="presParOf" srcId="{8502579E-1601-48D0-A5E5-5E6442D89F0E}" destId="{44951EA0-BF7D-4D39-9C32-E317E41B8F54}" srcOrd="1" destOrd="0" presId="urn:microsoft.com/office/officeart/2005/8/layout/orgChart1"/>
    <dgm:cxn modelId="{5C4D8EAA-E7DA-4ED7-ADE0-0276A0B5487A}" type="presParOf" srcId="{88F71737-72AB-4691-8E2E-43D22083E807}" destId="{B625E64B-ED3A-4B30-BACD-E765CB625C6D}" srcOrd="1" destOrd="0" presId="urn:microsoft.com/office/officeart/2005/8/layout/orgChart1"/>
    <dgm:cxn modelId="{10B69960-A8B8-459C-AD22-353FD9A513D4}" type="presParOf" srcId="{88F71737-72AB-4691-8E2E-43D22083E807}" destId="{D2D779AC-0A25-427C-885F-08CE97E180D3}" srcOrd="2" destOrd="0" presId="urn:microsoft.com/office/officeart/2005/8/layout/orgChart1"/>
    <dgm:cxn modelId="{905A523C-2721-460E-8F86-F5AD7B910AA8}" type="presParOf" srcId="{455D9CD0-E78B-4290-B035-0D2A8E68ED9F}" destId="{F727624B-57A0-4ADC-8A14-1854991382F3}" srcOrd="4" destOrd="0" presId="urn:microsoft.com/office/officeart/2005/8/layout/orgChart1"/>
    <dgm:cxn modelId="{8DA6C6F0-84FD-4903-BBB6-9CDDEBA5825F}" type="presParOf" srcId="{455D9CD0-E78B-4290-B035-0D2A8E68ED9F}" destId="{47744866-6095-4979-8196-ACCAF3AB8949}" srcOrd="5" destOrd="0" presId="urn:microsoft.com/office/officeart/2005/8/layout/orgChart1"/>
    <dgm:cxn modelId="{E1CD200A-210B-4F99-B4A7-69F25905DDCB}" type="presParOf" srcId="{47744866-6095-4979-8196-ACCAF3AB8949}" destId="{A42F684D-CEFF-4F68-B15F-5E0FC5FED64E}" srcOrd="0" destOrd="0" presId="urn:microsoft.com/office/officeart/2005/8/layout/orgChart1"/>
    <dgm:cxn modelId="{A944A3E5-B879-4598-9728-8829409E7220}" type="presParOf" srcId="{A42F684D-CEFF-4F68-B15F-5E0FC5FED64E}" destId="{7C2DE881-533A-4C3A-85AB-6EF50FD5DBAA}" srcOrd="0" destOrd="0" presId="urn:microsoft.com/office/officeart/2005/8/layout/orgChart1"/>
    <dgm:cxn modelId="{74E5DFDB-28E6-473A-88AA-38B2EBB9B147}" type="presParOf" srcId="{A42F684D-CEFF-4F68-B15F-5E0FC5FED64E}" destId="{1CCF04BB-7143-4C8E-87D5-14A19E1E0489}" srcOrd="1" destOrd="0" presId="urn:microsoft.com/office/officeart/2005/8/layout/orgChart1"/>
    <dgm:cxn modelId="{B8FC6638-E3BC-4830-A452-EF677C565A95}" type="presParOf" srcId="{47744866-6095-4979-8196-ACCAF3AB8949}" destId="{76F3C0FE-8BBD-4FDB-8B3D-7772B98E9494}" srcOrd="1" destOrd="0" presId="urn:microsoft.com/office/officeart/2005/8/layout/orgChart1"/>
    <dgm:cxn modelId="{461737EF-7ADC-43B5-B313-BE8C4492799D}" type="presParOf" srcId="{47744866-6095-4979-8196-ACCAF3AB8949}" destId="{A70294E9-111A-4ABD-857B-C13FC0746EE3}" srcOrd="2" destOrd="0" presId="urn:microsoft.com/office/officeart/2005/8/layout/orgChart1"/>
    <dgm:cxn modelId="{2139905F-89DD-486E-B192-70267AF35A0E}" type="presParOf" srcId="{B7B76607-D905-487F-A0BB-1D052783D788}" destId="{A7A1EF09-18C3-4E6D-B7A8-9278B438C958}" srcOrd="2" destOrd="0" presId="urn:microsoft.com/office/officeart/2005/8/layout/orgChart1"/>
    <dgm:cxn modelId="{34EC8C21-0924-447D-8182-0BCCD4642A6E}" type="presParOf" srcId="{2053FEA0-E978-4B5C-A121-CDC0F8672F9F}" destId="{782A81EF-5E77-4F68-96C6-1B242F502308}" srcOrd="2" destOrd="0" presId="urn:microsoft.com/office/officeart/2005/8/layout/orgChart1"/>
  </dgm:cxnLst>
  <dgm:bg/>
  <dgm:whole>
    <a:ln w="7620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7624B-57A0-4ADC-8A14-1854991382F3}">
      <dsp:nvSpPr>
        <dsp:cNvPr id="0" name=""/>
        <dsp:cNvSpPr/>
      </dsp:nvSpPr>
      <dsp:spPr>
        <a:xfrm>
          <a:off x="2517677" y="2187637"/>
          <a:ext cx="236910" cy="1614898"/>
        </a:xfrm>
        <a:custGeom>
          <a:avLst/>
          <a:gdLst/>
          <a:ahLst/>
          <a:cxnLst/>
          <a:rect l="0" t="0" r="0" b="0"/>
          <a:pathLst>
            <a:path>
              <a:moveTo>
                <a:pt x="0" y="0"/>
              </a:moveTo>
              <a:lnTo>
                <a:pt x="0" y="1614898"/>
              </a:lnTo>
              <a:lnTo>
                <a:pt x="236910" y="16148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4E1361-FFA9-4153-BB44-0896D96C46E1}">
      <dsp:nvSpPr>
        <dsp:cNvPr id="0" name=""/>
        <dsp:cNvSpPr/>
      </dsp:nvSpPr>
      <dsp:spPr>
        <a:xfrm>
          <a:off x="2517677" y="2187637"/>
          <a:ext cx="236910" cy="1031048"/>
        </a:xfrm>
        <a:custGeom>
          <a:avLst/>
          <a:gdLst/>
          <a:ahLst/>
          <a:cxnLst/>
          <a:rect l="0" t="0" r="0" b="0"/>
          <a:pathLst>
            <a:path>
              <a:moveTo>
                <a:pt x="0" y="0"/>
              </a:moveTo>
              <a:lnTo>
                <a:pt x="0" y="1031048"/>
              </a:lnTo>
              <a:lnTo>
                <a:pt x="236910" y="10310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954AC-C034-4AF0-A62E-6C174404DEB4}">
      <dsp:nvSpPr>
        <dsp:cNvPr id="0" name=""/>
        <dsp:cNvSpPr/>
      </dsp:nvSpPr>
      <dsp:spPr>
        <a:xfrm>
          <a:off x="2517677" y="2187637"/>
          <a:ext cx="236910" cy="447198"/>
        </a:xfrm>
        <a:custGeom>
          <a:avLst/>
          <a:gdLst/>
          <a:ahLst/>
          <a:cxnLst/>
          <a:rect l="0" t="0" r="0" b="0"/>
          <a:pathLst>
            <a:path>
              <a:moveTo>
                <a:pt x="0" y="0"/>
              </a:moveTo>
              <a:lnTo>
                <a:pt x="0" y="447198"/>
              </a:lnTo>
              <a:lnTo>
                <a:pt x="236910" y="4471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D8F766-C0D2-4D8E-9282-73EAE82DDEF9}">
      <dsp:nvSpPr>
        <dsp:cNvPr id="0" name=""/>
        <dsp:cNvSpPr/>
      </dsp:nvSpPr>
      <dsp:spPr>
        <a:xfrm>
          <a:off x="2118342" y="1091882"/>
          <a:ext cx="1080319" cy="458178"/>
        </a:xfrm>
        <a:custGeom>
          <a:avLst/>
          <a:gdLst/>
          <a:ahLst/>
          <a:cxnLst/>
          <a:rect l="0" t="0" r="0" b="0"/>
          <a:pathLst>
            <a:path>
              <a:moveTo>
                <a:pt x="0" y="0"/>
              </a:moveTo>
              <a:lnTo>
                <a:pt x="0" y="229089"/>
              </a:lnTo>
              <a:lnTo>
                <a:pt x="1080319" y="229089"/>
              </a:lnTo>
              <a:lnTo>
                <a:pt x="1080319" y="4581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17EC6-ECC9-476D-A702-15007461C0E1}">
      <dsp:nvSpPr>
        <dsp:cNvPr id="0" name=""/>
        <dsp:cNvSpPr/>
      </dsp:nvSpPr>
      <dsp:spPr>
        <a:xfrm>
          <a:off x="357039" y="2187637"/>
          <a:ext cx="236910" cy="1614898"/>
        </a:xfrm>
        <a:custGeom>
          <a:avLst/>
          <a:gdLst/>
          <a:ahLst/>
          <a:cxnLst/>
          <a:rect l="0" t="0" r="0" b="0"/>
          <a:pathLst>
            <a:path>
              <a:moveTo>
                <a:pt x="0" y="0"/>
              </a:moveTo>
              <a:lnTo>
                <a:pt x="0" y="1614898"/>
              </a:lnTo>
              <a:lnTo>
                <a:pt x="236910" y="16148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47954D-4971-43DB-9C7F-E7C2E1F8CB65}">
      <dsp:nvSpPr>
        <dsp:cNvPr id="0" name=""/>
        <dsp:cNvSpPr/>
      </dsp:nvSpPr>
      <dsp:spPr>
        <a:xfrm>
          <a:off x="357039" y="2187637"/>
          <a:ext cx="236910" cy="1031048"/>
        </a:xfrm>
        <a:custGeom>
          <a:avLst/>
          <a:gdLst/>
          <a:ahLst/>
          <a:cxnLst/>
          <a:rect l="0" t="0" r="0" b="0"/>
          <a:pathLst>
            <a:path>
              <a:moveTo>
                <a:pt x="0" y="0"/>
              </a:moveTo>
              <a:lnTo>
                <a:pt x="0" y="1031048"/>
              </a:lnTo>
              <a:lnTo>
                <a:pt x="236910" y="10310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6B2B14-59BB-48D3-9A63-62738E6C42AB}">
      <dsp:nvSpPr>
        <dsp:cNvPr id="0" name=""/>
        <dsp:cNvSpPr/>
      </dsp:nvSpPr>
      <dsp:spPr>
        <a:xfrm>
          <a:off x="357039" y="2187637"/>
          <a:ext cx="236910" cy="447198"/>
        </a:xfrm>
        <a:custGeom>
          <a:avLst/>
          <a:gdLst/>
          <a:ahLst/>
          <a:cxnLst/>
          <a:rect l="0" t="0" r="0" b="0"/>
          <a:pathLst>
            <a:path>
              <a:moveTo>
                <a:pt x="0" y="0"/>
              </a:moveTo>
              <a:lnTo>
                <a:pt x="0" y="447198"/>
              </a:lnTo>
              <a:lnTo>
                <a:pt x="236910" y="4471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A32301-3290-4887-B0A0-73AD85BF026C}">
      <dsp:nvSpPr>
        <dsp:cNvPr id="0" name=""/>
        <dsp:cNvSpPr/>
      </dsp:nvSpPr>
      <dsp:spPr>
        <a:xfrm>
          <a:off x="1038023" y="1091882"/>
          <a:ext cx="1080319" cy="458178"/>
        </a:xfrm>
        <a:custGeom>
          <a:avLst/>
          <a:gdLst/>
          <a:ahLst/>
          <a:cxnLst/>
          <a:rect l="0" t="0" r="0" b="0"/>
          <a:pathLst>
            <a:path>
              <a:moveTo>
                <a:pt x="1080319" y="0"/>
              </a:moveTo>
              <a:lnTo>
                <a:pt x="1080319" y="229089"/>
              </a:lnTo>
              <a:lnTo>
                <a:pt x="0" y="229089"/>
              </a:lnTo>
              <a:lnTo>
                <a:pt x="0" y="4581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596373-1F7A-47CA-B1A2-9AA19B6E4221}">
      <dsp:nvSpPr>
        <dsp:cNvPr id="0" name=""/>
        <dsp:cNvSpPr/>
      </dsp:nvSpPr>
      <dsp:spPr>
        <a:xfrm>
          <a:off x="1027441" y="981"/>
          <a:ext cx="2181801" cy="10909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Workspace</a:t>
          </a:r>
        </a:p>
      </dsp:txBody>
      <dsp:txXfrm>
        <a:off x="1027441" y="981"/>
        <a:ext cx="2181801" cy="1090900"/>
      </dsp:txXfrm>
    </dsp:sp>
    <dsp:sp modelId="{37F42D53-C1A6-4A01-AB31-4D1DC683C5E2}">
      <dsp:nvSpPr>
        <dsp:cNvPr id="0" name=""/>
        <dsp:cNvSpPr/>
      </dsp:nvSpPr>
      <dsp:spPr>
        <a:xfrm>
          <a:off x="186793" y="1550060"/>
          <a:ext cx="1702459" cy="6375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Project</a:t>
          </a:r>
        </a:p>
      </dsp:txBody>
      <dsp:txXfrm>
        <a:off x="186793" y="1550060"/>
        <a:ext cx="1702459" cy="637577"/>
      </dsp:txXfrm>
    </dsp:sp>
    <dsp:sp modelId="{70134089-C2BA-48F7-93A6-15D440599B48}">
      <dsp:nvSpPr>
        <dsp:cNvPr id="0" name=""/>
        <dsp:cNvSpPr/>
      </dsp:nvSpPr>
      <dsp:spPr>
        <a:xfrm>
          <a:off x="593950" y="2387446"/>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Package</a:t>
          </a:r>
        </a:p>
      </dsp:txBody>
      <dsp:txXfrm>
        <a:off x="593950" y="2387446"/>
        <a:ext cx="1593871" cy="494778"/>
      </dsp:txXfrm>
    </dsp:sp>
    <dsp:sp modelId="{33400476-A35D-40A5-8F22-20E95C071FE0}">
      <dsp:nvSpPr>
        <dsp:cNvPr id="0" name=""/>
        <dsp:cNvSpPr/>
      </dsp:nvSpPr>
      <dsp:spPr>
        <a:xfrm>
          <a:off x="593950" y="2971296"/>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Package</a:t>
          </a:r>
        </a:p>
      </dsp:txBody>
      <dsp:txXfrm>
        <a:off x="593950" y="2971296"/>
        <a:ext cx="1593871" cy="494778"/>
      </dsp:txXfrm>
    </dsp:sp>
    <dsp:sp modelId="{2430A61C-A3A7-4B5C-8BBD-23E640D95F34}">
      <dsp:nvSpPr>
        <dsp:cNvPr id="0" name=""/>
        <dsp:cNvSpPr/>
      </dsp:nvSpPr>
      <dsp:spPr>
        <a:xfrm>
          <a:off x="593950" y="3555147"/>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a:t>
          </a:r>
        </a:p>
      </dsp:txBody>
      <dsp:txXfrm>
        <a:off x="593950" y="3555147"/>
        <a:ext cx="1593871" cy="494778"/>
      </dsp:txXfrm>
    </dsp:sp>
    <dsp:sp modelId="{B5FA569A-189D-4943-BBB0-30FE50C42711}">
      <dsp:nvSpPr>
        <dsp:cNvPr id="0" name=""/>
        <dsp:cNvSpPr/>
      </dsp:nvSpPr>
      <dsp:spPr>
        <a:xfrm>
          <a:off x="2347431" y="1550060"/>
          <a:ext cx="1702459" cy="6375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Project</a:t>
          </a:r>
        </a:p>
      </dsp:txBody>
      <dsp:txXfrm>
        <a:off x="2347431" y="1550060"/>
        <a:ext cx="1702459" cy="637577"/>
      </dsp:txXfrm>
    </dsp:sp>
    <dsp:sp modelId="{85BA2D9C-0F8E-4F75-B597-4AC6B896C9EA}">
      <dsp:nvSpPr>
        <dsp:cNvPr id="0" name=""/>
        <dsp:cNvSpPr/>
      </dsp:nvSpPr>
      <dsp:spPr>
        <a:xfrm>
          <a:off x="2754588" y="2387446"/>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Package</a:t>
          </a:r>
        </a:p>
      </dsp:txBody>
      <dsp:txXfrm>
        <a:off x="2754588" y="2387446"/>
        <a:ext cx="1593871" cy="494778"/>
      </dsp:txXfrm>
    </dsp:sp>
    <dsp:sp modelId="{923F8FFA-C684-4C59-8E6E-81A40A7D2753}">
      <dsp:nvSpPr>
        <dsp:cNvPr id="0" name=""/>
        <dsp:cNvSpPr/>
      </dsp:nvSpPr>
      <dsp:spPr>
        <a:xfrm>
          <a:off x="2754588" y="2971296"/>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Package</a:t>
          </a:r>
        </a:p>
      </dsp:txBody>
      <dsp:txXfrm>
        <a:off x="2754588" y="2971296"/>
        <a:ext cx="1593871" cy="494778"/>
      </dsp:txXfrm>
    </dsp:sp>
    <dsp:sp modelId="{7C2DE881-533A-4C3A-85AB-6EF50FD5DBAA}">
      <dsp:nvSpPr>
        <dsp:cNvPr id="0" name=""/>
        <dsp:cNvSpPr/>
      </dsp:nvSpPr>
      <dsp:spPr>
        <a:xfrm>
          <a:off x="2754588" y="3555147"/>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a:t>
          </a:r>
        </a:p>
      </dsp:txBody>
      <dsp:txXfrm>
        <a:off x="2754588" y="3555147"/>
        <a:ext cx="1593871" cy="49477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9EA97-F40A-4DAA-8077-02931871234C}" type="datetimeFigureOut">
              <a:rPr lang="en-US" smtClean="0"/>
              <a:t>06-Sep-17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C4EC7-32EF-4A88-A777-BD3273CFE7A6}" type="slidenum">
              <a:rPr lang="en-US" smtClean="0"/>
              <a:t>‹#›</a:t>
            </a:fld>
            <a:endParaRPr lang="en-US"/>
          </a:p>
        </p:txBody>
      </p:sp>
    </p:spTree>
    <p:extLst>
      <p:ext uri="{BB962C8B-B14F-4D97-AF65-F5344CB8AC3E}">
        <p14:creationId xmlns:p14="http://schemas.microsoft.com/office/powerpoint/2010/main" val="1500717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version!</a:t>
            </a:r>
          </a:p>
        </p:txBody>
      </p:sp>
      <p:sp>
        <p:nvSpPr>
          <p:cNvPr id="4" name="Slide Number Placeholder 3"/>
          <p:cNvSpPr>
            <a:spLocks noGrp="1"/>
          </p:cNvSpPr>
          <p:nvPr>
            <p:ph type="sldNum" sz="quarter" idx="10"/>
          </p:nvPr>
        </p:nvSpPr>
        <p:spPr/>
        <p:txBody>
          <a:bodyPr/>
          <a:lstStyle/>
          <a:p>
            <a:fld id="{681C4EC7-32EF-4A88-A777-BD3273CFE7A6}" type="slidenum">
              <a:rPr lang="en-US" smtClean="0"/>
              <a:t>25</a:t>
            </a:fld>
            <a:endParaRPr lang="en-US"/>
          </a:p>
        </p:txBody>
      </p:sp>
    </p:spTree>
    <p:extLst>
      <p:ext uri="{BB962C8B-B14F-4D97-AF65-F5344CB8AC3E}">
        <p14:creationId xmlns:p14="http://schemas.microsoft.com/office/powerpoint/2010/main" val="1682725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89CB-7A06-490E-95E7-8A7BE3D25D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737DD6-3E6D-432E-9701-920A84A1A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F3FECF-4244-4D11-9CF8-FF3B1E089E87}"/>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C5902E6A-FB32-4A7E-96C8-2A0A560AB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7E5E8-5FA6-4990-9236-7A3293ACB2B6}"/>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309958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3DB8-8EED-474C-93D5-A02BDED47F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D6EFFF-9F40-4A3E-A066-03250A8C42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B2501-E2C4-4825-99DB-CE7BF497094A}"/>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7DED7A0E-B4C2-4195-ABB1-7699785EE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4898B-7E92-4338-B1E8-BE9F86D31074}"/>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238974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0C0FA6-343F-4601-B155-A4476EB411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95E18B-94C9-45E7-863C-A567A57A21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104E3-8370-4408-9F31-C119400F8468}"/>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3B75FBBE-7966-487D-90D4-11769A9AF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B289-BCF6-4BF9-9BC1-D9D2A337018F}"/>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21259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7629-7A14-4BB4-93C0-2007E56C4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EF3081-70F2-438A-B4E2-CFA78B003F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1A2EB-82D8-43B7-B012-6947040E9CB8}"/>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94E4E473-F0F2-4383-80B5-8ED682700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D53B3-065D-42DF-A180-3C94485D7929}"/>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3967295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2C14-AE0D-4B22-AEBC-B8861AE57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959DC-2795-47B7-9736-2B0B096C58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996532-71F1-416D-8146-E95DB6AF2A44}"/>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B140FB10-3440-4ADC-AFB5-DF859BA4B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283ED-FD08-4BE1-96F4-9F3977851E1F}"/>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8854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F63E-6918-4F55-AF6A-0B5AFB4DB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77B472-5640-4117-B552-3BDEB94093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21F47D-77CB-4D2E-906D-C38E74A43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69F54-79CE-4690-A5A4-A190F4213C64}"/>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6" name="Footer Placeholder 5">
            <a:extLst>
              <a:ext uri="{FF2B5EF4-FFF2-40B4-BE49-F238E27FC236}">
                <a16:creationId xmlns:a16="http://schemas.microsoft.com/office/drawing/2014/main" id="{4F97130F-CCDF-47A6-9FFD-EA70CCE7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3F1AF2-C6BB-4C6E-8956-F67856B5E688}"/>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2352834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3956-CD3C-4658-A2F8-06DEFD3942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C77E92-A609-4028-8CA7-5649E82886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D4F250-1DEE-450A-8F5C-7AE768193B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720A0A-0A03-4588-86DA-AAA2E20681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9B90AB-A1BC-42C8-B423-5815710782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C59B5-8216-4279-9861-446A06F53AF7}"/>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8" name="Footer Placeholder 7">
            <a:extLst>
              <a:ext uri="{FF2B5EF4-FFF2-40B4-BE49-F238E27FC236}">
                <a16:creationId xmlns:a16="http://schemas.microsoft.com/office/drawing/2014/main" id="{2F57DCFE-C084-4C70-8736-864156A696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CD7B4C-BED2-4A19-B5BF-7006744372E1}"/>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4226052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71158-969F-40E5-9D6F-3D8234E982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207B79-CEAD-4058-A3AC-0FA8B3ECE09F}"/>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4" name="Footer Placeholder 3">
            <a:extLst>
              <a:ext uri="{FF2B5EF4-FFF2-40B4-BE49-F238E27FC236}">
                <a16:creationId xmlns:a16="http://schemas.microsoft.com/office/drawing/2014/main" id="{D3E97562-81AA-4C15-B711-C513802121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0D74C9-5034-4A2B-90A3-EDBC9E691371}"/>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747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DC36C8-63CD-48D8-8863-F3D0E046CE49}"/>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3" name="Footer Placeholder 2">
            <a:extLst>
              <a:ext uri="{FF2B5EF4-FFF2-40B4-BE49-F238E27FC236}">
                <a16:creationId xmlns:a16="http://schemas.microsoft.com/office/drawing/2014/main" id="{E05F54D0-E087-4888-A174-E09D9FB0B8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127103-0AB0-46C7-8333-E1A8D68F980D}"/>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115810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90F0-F739-47A9-B604-1ED2BE6D62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498066-3519-4F49-9BF1-F0C3942952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4A5E4A-EC3D-451E-9397-4319CD3A2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3949FA-3968-4069-963B-0BC46473AD24}"/>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6" name="Footer Placeholder 5">
            <a:extLst>
              <a:ext uri="{FF2B5EF4-FFF2-40B4-BE49-F238E27FC236}">
                <a16:creationId xmlns:a16="http://schemas.microsoft.com/office/drawing/2014/main" id="{AFCA65AB-0C6C-475A-AB15-FC78EC979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1AF82-34FE-4C45-8195-9D1FF6EFC23A}"/>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33939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626D-4CA9-4D34-A089-E02AE3E2D8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E30D0A-8517-44E3-A23D-B11600D5D2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0078A9-C752-47A9-A7A6-E30084B39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3231B2-9586-4760-B5D4-F8B5D9E6C21D}"/>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6" name="Footer Placeholder 5">
            <a:extLst>
              <a:ext uri="{FF2B5EF4-FFF2-40B4-BE49-F238E27FC236}">
                <a16:creationId xmlns:a16="http://schemas.microsoft.com/office/drawing/2014/main" id="{14533630-7830-4935-8833-8E42DB0D4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A9BE2-0D7F-4C43-9AA4-67B734B5DE64}"/>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076249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4B298-0020-4638-B739-4AE494CDF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F817BE-5FA8-40A8-A332-68E35897A4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4F4082-427A-41C8-B3F9-33E5E24E7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24D21FCF-7467-461E-871F-38ACA9432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8EEF62-79AC-4D3B-9E07-7628D10DAB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398DD-0303-4465-B655-9718002C4398}" type="slidenum">
              <a:rPr lang="en-US" smtClean="0"/>
              <a:t>‹#›</a:t>
            </a:fld>
            <a:endParaRPr lang="en-US"/>
          </a:p>
        </p:txBody>
      </p:sp>
    </p:spTree>
    <p:extLst>
      <p:ext uri="{BB962C8B-B14F-4D97-AF65-F5344CB8AC3E}">
        <p14:creationId xmlns:p14="http://schemas.microsoft.com/office/powerpoint/2010/main" val="228105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ki/Editor_war"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google/styleguide/blob/gh-pages/eclipse-java-google-style.x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7E42-72B6-441E-9A19-C3A97DA787D7}"/>
              </a:ext>
            </a:extLst>
          </p:cNvPr>
          <p:cNvSpPr>
            <a:spLocks noGrp="1"/>
          </p:cNvSpPr>
          <p:nvPr>
            <p:ph type="ctrTitle"/>
          </p:nvPr>
        </p:nvSpPr>
        <p:spPr/>
        <p:txBody>
          <a:bodyPr/>
          <a:lstStyle/>
          <a:p>
            <a:r>
              <a:rPr lang="en-US" dirty="0"/>
              <a:t>Programming Skills Workshop</a:t>
            </a:r>
          </a:p>
        </p:txBody>
      </p:sp>
      <p:sp>
        <p:nvSpPr>
          <p:cNvPr id="3" name="Subtitle 2">
            <a:extLst>
              <a:ext uri="{FF2B5EF4-FFF2-40B4-BE49-F238E27FC236}">
                <a16:creationId xmlns:a16="http://schemas.microsoft.com/office/drawing/2014/main" id="{BB7D2EFF-91D1-4FCE-84B8-A7286782BC3D}"/>
              </a:ext>
            </a:extLst>
          </p:cNvPr>
          <p:cNvSpPr>
            <a:spLocks noGrp="1"/>
          </p:cNvSpPr>
          <p:nvPr>
            <p:ph type="subTitle" idx="1"/>
          </p:nvPr>
        </p:nvSpPr>
        <p:spPr>
          <a:xfrm>
            <a:off x="1532389" y="4325938"/>
            <a:ext cx="9144000" cy="1655762"/>
          </a:xfrm>
        </p:spPr>
        <p:txBody>
          <a:bodyPr/>
          <a:lstStyle/>
          <a:p>
            <a:r>
              <a:rPr lang="en-US" dirty="0"/>
              <a:t>Lesson 5 – Tools</a:t>
            </a:r>
          </a:p>
        </p:txBody>
      </p:sp>
    </p:spTree>
    <p:extLst>
      <p:ext uri="{BB962C8B-B14F-4D97-AF65-F5344CB8AC3E}">
        <p14:creationId xmlns:p14="http://schemas.microsoft.com/office/powerpoint/2010/main" val="974364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PuTTY</a:t>
            </a:r>
          </a:p>
        </p:txBody>
      </p:sp>
      <p:sp>
        <p:nvSpPr>
          <p:cNvPr id="4" name="Rectangle 3"/>
          <p:cNvSpPr/>
          <p:nvPr/>
        </p:nvSpPr>
        <p:spPr>
          <a:xfrm>
            <a:off x="838200" y="1690688"/>
            <a:ext cx="5017316" cy="3416320"/>
          </a:xfrm>
          <a:prstGeom prst="rect">
            <a:avLst/>
          </a:prstGeom>
        </p:spPr>
        <p:txBody>
          <a:bodyPr wrap="square">
            <a:spAutoFit/>
          </a:bodyPr>
          <a:lstStyle/>
          <a:p>
            <a:r>
              <a:rPr lang="en-US" sz="2400" dirty="0" err="1">
                <a:latin typeface="Calibri" panose="020F0502020204030204" pitchFamily="34" charset="0"/>
              </a:rPr>
              <a:t>PuTTY</a:t>
            </a:r>
            <a:r>
              <a:rPr lang="en-US" sz="2400" dirty="0">
                <a:latin typeface="Calibri" panose="020F0502020204030204" pitchFamily="34" charset="0"/>
              </a:rPr>
              <a:t> is the go-to tool for remote connections to Linux servers and for serial-connected devices.</a:t>
            </a:r>
          </a:p>
          <a:p>
            <a:endParaRPr lang="en-US" sz="2400" dirty="0">
              <a:latin typeface="Calibri" panose="020F0502020204030204" pitchFamily="34" charset="0"/>
            </a:endParaRPr>
          </a:p>
          <a:p>
            <a:r>
              <a:rPr lang="en-US" sz="2400" dirty="0">
                <a:latin typeface="Calibri" panose="020F0502020204030204" pitchFamily="34" charset="0"/>
              </a:rPr>
              <a:t>If you work with </a:t>
            </a:r>
            <a:r>
              <a:rPr lang="en-US" sz="2400" b="1" dirty="0">
                <a:latin typeface="Calibri" panose="020F0502020204030204" pitchFamily="34" charset="0"/>
              </a:rPr>
              <a:t>embedded devices </a:t>
            </a:r>
            <a:r>
              <a:rPr lang="en-US" sz="2400" dirty="0">
                <a:latin typeface="Calibri" panose="020F0502020204030204" pitchFamily="34" charset="0"/>
              </a:rPr>
              <a:t>or with </a:t>
            </a:r>
            <a:r>
              <a:rPr lang="en-US" sz="2400" b="1" dirty="0">
                <a:latin typeface="Calibri" panose="020F0502020204030204" pitchFamily="34" charset="0"/>
              </a:rPr>
              <a:t>remote server administration</a:t>
            </a:r>
            <a:r>
              <a:rPr lang="en-US" sz="2400" dirty="0">
                <a:latin typeface="Calibri" panose="020F0502020204030204" pitchFamily="34" charset="0"/>
              </a:rPr>
              <a:t>, you will probably spend a lot of time with </a:t>
            </a:r>
            <a:r>
              <a:rPr lang="en-US" sz="2400" dirty="0" err="1">
                <a:latin typeface="Calibri" panose="020F0502020204030204" pitchFamily="34" charset="0"/>
              </a:rPr>
              <a:t>PuTTY</a:t>
            </a:r>
            <a:r>
              <a:rPr lang="en-US" sz="2400" dirty="0">
                <a:latin typeface="Calibri" panose="020F0502020204030204" pitchFamily="34" charset="0"/>
              </a:rPr>
              <a:t>.</a:t>
            </a:r>
          </a:p>
          <a:p>
            <a:endParaRPr lang="en-US" sz="2400" dirty="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075" y="973158"/>
            <a:ext cx="4276725" cy="4133850"/>
          </a:xfrm>
          <a:prstGeom prst="rect">
            <a:avLst/>
          </a:prstGeom>
        </p:spPr>
      </p:pic>
    </p:spTree>
    <p:extLst>
      <p:ext uri="{BB962C8B-B14F-4D97-AF65-F5344CB8AC3E}">
        <p14:creationId xmlns:p14="http://schemas.microsoft.com/office/powerpoint/2010/main" val="48492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Nmap</a:t>
            </a:r>
          </a:p>
        </p:txBody>
      </p:sp>
      <p:sp>
        <p:nvSpPr>
          <p:cNvPr id="4" name="Rectangle 3"/>
          <p:cNvSpPr/>
          <p:nvPr/>
        </p:nvSpPr>
        <p:spPr>
          <a:xfrm>
            <a:off x="838200" y="1690688"/>
            <a:ext cx="6210300" cy="2677656"/>
          </a:xfrm>
          <a:prstGeom prst="rect">
            <a:avLst/>
          </a:prstGeom>
        </p:spPr>
        <p:txBody>
          <a:bodyPr wrap="square">
            <a:spAutoFit/>
          </a:bodyPr>
          <a:lstStyle/>
          <a:p>
            <a:r>
              <a:rPr lang="en-US" sz="2400" dirty="0" err="1">
                <a:latin typeface="Calibri" panose="020F0502020204030204" pitchFamily="34" charset="0"/>
              </a:rPr>
              <a:t>Nmap</a:t>
            </a:r>
            <a:r>
              <a:rPr lang="en-US" sz="2400" dirty="0">
                <a:latin typeface="Calibri" panose="020F0502020204030204" pitchFamily="34" charset="0"/>
              </a:rPr>
              <a:t> is a network scanner. </a:t>
            </a:r>
            <a:br>
              <a:rPr lang="en-US" sz="2400" dirty="0">
                <a:latin typeface="Calibri" panose="020F0502020204030204" pitchFamily="34" charset="0"/>
              </a:rPr>
            </a:br>
            <a:r>
              <a:rPr lang="en-US" sz="2400" dirty="0">
                <a:latin typeface="Calibri" panose="020F0502020204030204" pitchFamily="34" charset="0"/>
              </a:rPr>
              <a:t>Pointed at a network or a network address, it can scan it for activity from applications or ports. </a:t>
            </a:r>
          </a:p>
          <a:p>
            <a:endParaRPr lang="en-US" sz="2400" dirty="0">
              <a:latin typeface="Calibri" panose="020F0502020204030204" pitchFamily="34" charset="0"/>
            </a:endParaRPr>
          </a:p>
          <a:p>
            <a:r>
              <a:rPr lang="en-US" sz="2400" dirty="0">
                <a:latin typeface="Calibri" panose="020F0502020204030204" pitchFamily="34" charset="0"/>
              </a:rPr>
              <a:t>It is a popular tool for network security, but is also invaluable when troubleshooting network problems.</a:t>
            </a:r>
          </a:p>
        </p:txBody>
      </p:sp>
      <p:pic>
        <p:nvPicPr>
          <p:cNvPr id="1028" name="Picture 4" descr="https://nmap.org/movies/matrix/root_trinity3.jpg">
            <a:extLst>
              <a:ext uri="{FF2B5EF4-FFF2-40B4-BE49-F238E27FC236}">
                <a16:creationId xmlns:a16="http://schemas.microsoft.com/office/drawing/2014/main" id="{50D6B38B-07A3-412A-BC7A-B03A47041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8998" y="1690688"/>
            <a:ext cx="4024968" cy="1955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8E0C6F-CB93-46C8-A9BC-1AB680FE8259}"/>
              </a:ext>
            </a:extLst>
          </p:cNvPr>
          <p:cNvSpPr txBox="1"/>
          <p:nvPr/>
        </p:nvSpPr>
        <p:spPr>
          <a:xfrm>
            <a:off x="7501156" y="3722013"/>
            <a:ext cx="3960652" cy="646331"/>
          </a:xfrm>
          <a:prstGeom prst="rect">
            <a:avLst/>
          </a:prstGeom>
          <a:noFill/>
        </p:spPr>
        <p:txBody>
          <a:bodyPr wrap="square" rtlCol="0">
            <a:spAutoFit/>
          </a:bodyPr>
          <a:lstStyle/>
          <a:p>
            <a:r>
              <a:rPr lang="en-US" dirty="0" err="1"/>
              <a:t>Nmap</a:t>
            </a:r>
            <a:r>
              <a:rPr lang="en-US" dirty="0"/>
              <a:t> was famously used (correctly, even) in the Matrix</a:t>
            </a:r>
          </a:p>
        </p:txBody>
      </p:sp>
    </p:spTree>
    <p:extLst>
      <p:ext uri="{BB962C8B-B14F-4D97-AF65-F5344CB8AC3E}">
        <p14:creationId xmlns:p14="http://schemas.microsoft.com/office/powerpoint/2010/main" val="44648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WinDirStat</a:t>
            </a:r>
          </a:p>
        </p:txBody>
      </p:sp>
      <p:sp>
        <p:nvSpPr>
          <p:cNvPr id="4" name="Rectangle 3"/>
          <p:cNvSpPr/>
          <p:nvPr/>
        </p:nvSpPr>
        <p:spPr>
          <a:xfrm>
            <a:off x="838200" y="1690688"/>
            <a:ext cx="5476874" cy="2677656"/>
          </a:xfrm>
          <a:prstGeom prst="rect">
            <a:avLst/>
          </a:prstGeom>
        </p:spPr>
        <p:txBody>
          <a:bodyPr wrap="square">
            <a:spAutoFit/>
          </a:bodyPr>
          <a:lstStyle/>
          <a:p>
            <a:r>
              <a:rPr lang="en-US" sz="2400" dirty="0">
                <a:latin typeface="Calibri" panose="020F0502020204030204" pitchFamily="34" charset="0"/>
              </a:rPr>
              <a:t>Not enough space on your hard drive?</a:t>
            </a:r>
          </a:p>
          <a:p>
            <a:endParaRPr lang="en-US" sz="2400" dirty="0">
              <a:latin typeface="Calibri" panose="020F0502020204030204" pitchFamily="34" charset="0"/>
            </a:endParaRPr>
          </a:p>
          <a:p>
            <a:r>
              <a:rPr lang="en-US" sz="2400" dirty="0" err="1">
                <a:latin typeface="Calibri" panose="020F0502020204030204" pitchFamily="34" charset="0"/>
              </a:rPr>
              <a:t>WinDirStat</a:t>
            </a:r>
            <a:r>
              <a:rPr lang="en-US" sz="2400" dirty="0">
                <a:latin typeface="Calibri" panose="020F0502020204030204" pitchFamily="34" charset="0"/>
              </a:rPr>
              <a:t> maps out your drives and shows you where data is being used.</a:t>
            </a:r>
            <a:br>
              <a:rPr lang="en-US" sz="2400" dirty="0">
                <a:latin typeface="Calibri" panose="020F0502020204030204" pitchFamily="34" charset="0"/>
              </a:rPr>
            </a:br>
            <a:endParaRPr lang="en-US" sz="2400" dirty="0">
              <a:latin typeface="Calibri" panose="020F0502020204030204" pitchFamily="34" charset="0"/>
            </a:endParaRPr>
          </a:p>
          <a:p>
            <a:r>
              <a:rPr lang="en-US" sz="2400" dirty="0">
                <a:latin typeface="Calibri" panose="020F0502020204030204" pitchFamily="34" charset="0"/>
              </a:rPr>
              <a:t>It is a great tool for optimizing data usage on smaller hard drives.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1690688"/>
            <a:ext cx="5465903" cy="3657600"/>
          </a:xfrm>
          <a:prstGeom prst="rect">
            <a:avLst/>
          </a:prstGeom>
        </p:spPr>
      </p:pic>
    </p:spTree>
    <p:extLst>
      <p:ext uri="{BB962C8B-B14F-4D97-AF65-F5344CB8AC3E}">
        <p14:creationId xmlns:p14="http://schemas.microsoft.com/office/powerpoint/2010/main" val="3260293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F.lux</a:t>
            </a:r>
          </a:p>
        </p:txBody>
      </p:sp>
      <p:sp>
        <p:nvSpPr>
          <p:cNvPr id="4" name="Rectangle 3"/>
          <p:cNvSpPr/>
          <p:nvPr/>
        </p:nvSpPr>
        <p:spPr>
          <a:xfrm>
            <a:off x="838200" y="1690688"/>
            <a:ext cx="5981700" cy="3416320"/>
          </a:xfrm>
          <a:prstGeom prst="rect">
            <a:avLst/>
          </a:prstGeom>
        </p:spPr>
        <p:txBody>
          <a:bodyPr wrap="square">
            <a:spAutoFit/>
          </a:bodyPr>
          <a:lstStyle/>
          <a:p>
            <a:r>
              <a:rPr lang="en-US" sz="2400" dirty="0" err="1">
                <a:latin typeface="Calibri" panose="020F0502020204030204" pitchFamily="34" charset="0"/>
              </a:rPr>
              <a:t>F.lux</a:t>
            </a:r>
            <a:r>
              <a:rPr lang="en-US" sz="2400" dirty="0">
                <a:latin typeface="Calibri" panose="020F0502020204030204" pitchFamily="34" charset="0"/>
              </a:rPr>
              <a:t> reduces the blue light levels from your monitor during the evening.</a:t>
            </a:r>
          </a:p>
          <a:p>
            <a:endParaRPr lang="en-US" sz="2400" dirty="0">
              <a:latin typeface="Calibri" panose="020F0502020204030204" pitchFamily="34" charset="0"/>
            </a:endParaRPr>
          </a:p>
          <a:p>
            <a:r>
              <a:rPr lang="en-US" sz="2400" dirty="0">
                <a:latin typeface="Calibri" panose="020F0502020204030204" pitchFamily="34" charset="0"/>
              </a:rPr>
              <a:t>This keeps your eyes from “burning out” when staring at a bright screen in a dark room for too long (we’ve all been there).</a:t>
            </a:r>
          </a:p>
          <a:p>
            <a:endParaRPr lang="en-US" sz="2400" dirty="0">
              <a:latin typeface="Calibri" panose="020F0502020204030204" pitchFamily="34" charset="0"/>
            </a:endParaRPr>
          </a:p>
          <a:p>
            <a:r>
              <a:rPr lang="en-US" sz="2400" dirty="0">
                <a:latin typeface="Calibri" panose="020F0502020204030204" pitchFamily="34" charset="0"/>
              </a:rPr>
              <a:t>Alternatively, the latest Windows 10 update has a similar feature built-in.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5400" y="1690688"/>
            <a:ext cx="2438400" cy="2438400"/>
          </a:xfrm>
          <a:prstGeom prst="rect">
            <a:avLst/>
          </a:prstGeom>
        </p:spPr>
      </p:pic>
    </p:spTree>
    <p:extLst>
      <p:ext uri="{BB962C8B-B14F-4D97-AF65-F5344CB8AC3E}">
        <p14:creationId xmlns:p14="http://schemas.microsoft.com/office/powerpoint/2010/main" val="4269522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dirty="0">
                <a:solidFill>
                  <a:schemeClr val="tx1"/>
                </a:solidFill>
                <a:latin typeface="+mj-lt"/>
                <a:ea typeface="+mj-ea"/>
                <a:cs typeface="+mj-cs"/>
              </a:rPr>
              <a:t>Editing Text</a:t>
            </a:r>
          </a:p>
        </p:txBody>
      </p:sp>
    </p:spTree>
    <p:extLst>
      <p:ext uri="{BB962C8B-B14F-4D97-AF65-F5344CB8AC3E}">
        <p14:creationId xmlns:p14="http://schemas.microsoft.com/office/powerpoint/2010/main" val="412154160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Text Editors</a:t>
            </a:r>
          </a:p>
        </p:txBody>
      </p:sp>
      <p:sp>
        <p:nvSpPr>
          <p:cNvPr id="4" name="Rectangle 3"/>
          <p:cNvSpPr/>
          <p:nvPr/>
        </p:nvSpPr>
        <p:spPr>
          <a:xfrm>
            <a:off x="838200" y="1690688"/>
            <a:ext cx="6997117" cy="3785652"/>
          </a:xfrm>
          <a:prstGeom prst="rect">
            <a:avLst/>
          </a:prstGeom>
        </p:spPr>
        <p:txBody>
          <a:bodyPr wrap="square">
            <a:spAutoFit/>
          </a:bodyPr>
          <a:lstStyle/>
          <a:p>
            <a:r>
              <a:rPr lang="en-US" sz="2400" b="1" dirty="0">
                <a:latin typeface="Calibri" panose="020F0502020204030204" pitchFamily="34" charset="0"/>
              </a:rPr>
              <a:t>Text editors</a:t>
            </a:r>
            <a:r>
              <a:rPr lang="en-US" sz="2400" dirty="0">
                <a:latin typeface="Calibri" panose="020F0502020204030204" pitchFamily="34" charset="0"/>
              </a:rPr>
              <a:t> are tools for writing and editing text files. These files make up a program’s </a:t>
            </a:r>
            <a:r>
              <a:rPr lang="en-US" sz="2400" b="1" dirty="0">
                <a:latin typeface="Calibri" panose="020F0502020204030204" pitchFamily="34" charset="0"/>
              </a:rPr>
              <a:t>source code </a:t>
            </a:r>
            <a:r>
              <a:rPr lang="en-US" sz="2400" dirty="0">
                <a:latin typeface="Calibri" panose="020F0502020204030204" pitchFamily="34" charset="0"/>
              </a:rPr>
              <a:t>and </a:t>
            </a:r>
            <a:r>
              <a:rPr lang="en-US" sz="2400" b="1" dirty="0">
                <a:latin typeface="Calibri" panose="020F0502020204030204" pitchFamily="34" charset="0"/>
              </a:rPr>
              <a:t>configuration</a:t>
            </a:r>
            <a:r>
              <a:rPr lang="en-US" sz="2400" dirty="0">
                <a:latin typeface="Calibri" panose="020F0502020204030204" pitchFamily="34" charset="0"/>
              </a:rPr>
              <a:t>.</a:t>
            </a:r>
          </a:p>
          <a:p>
            <a:endParaRPr lang="en-US" sz="2400" dirty="0">
              <a:latin typeface="Calibri" panose="020F0502020204030204" pitchFamily="34" charset="0"/>
            </a:endParaRPr>
          </a:p>
          <a:p>
            <a:r>
              <a:rPr lang="en-US" sz="2400" b="1" dirty="0">
                <a:latin typeface="Calibri" panose="020F0502020204030204" pitchFamily="34" charset="0"/>
              </a:rPr>
              <a:t>Notepad</a:t>
            </a:r>
            <a:r>
              <a:rPr lang="en-US" sz="2400" dirty="0">
                <a:latin typeface="Calibri" panose="020F0502020204030204" pitchFamily="34" charset="0"/>
              </a:rPr>
              <a:t> is the typical text editor for most people (even if it has virtually no features).</a:t>
            </a:r>
            <a:endParaRPr lang="en-US" sz="2400" b="1" dirty="0">
              <a:latin typeface="Calibri" panose="020F0502020204030204" pitchFamily="34" charset="0"/>
            </a:endParaRPr>
          </a:p>
          <a:p>
            <a:endParaRPr lang="en-US" sz="2400" b="1" dirty="0">
              <a:latin typeface="Calibri" panose="020F0502020204030204" pitchFamily="34" charset="0"/>
            </a:endParaRPr>
          </a:p>
          <a:p>
            <a:r>
              <a:rPr lang="en-US" sz="2400" dirty="0">
                <a:latin typeface="Calibri" panose="020F0502020204030204" pitchFamily="34" charset="0"/>
              </a:rPr>
              <a:t>Most text editors try to make editing as easy as possible by providing keyboard shortcuts and adding color to source code.</a:t>
            </a:r>
          </a:p>
        </p:txBody>
      </p:sp>
      <p:pic>
        <p:nvPicPr>
          <p:cNvPr id="3" name="Picture 2"/>
          <p:cNvPicPr>
            <a:picLocks noChangeAspect="1"/>
          </p:cNvPicPr>
          <p:nvPr/>
        </p:nvPicPr>
        <p:blipFill>
          <a:blip r:embed="rId2"/>
          <a:stretch>
            <a:fillRect/>
          </a:stretch>
        </p:blipFill>
        <p:spPr>
          <a:xfrm>
            <a:off x="8186694" y="1690688"/>
            <a:ext cx="3167106" cy="4322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1968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IDEs</a:t>
            </a:r>
          </a:p>
        </p:txBody>
      </p:sp>
      <p:sp>
        <p:nvSpPr>
          <p:cNvPr id="4" name="Rectangle 3"/>
          <p:cNvSpPr/>
          <p:nvPr/>
        </p:nvSpPr>
        <p:spPr>
          <a:xfrm>
            <a:off x="838200" y="4076945"/>
            <a:ext cx="6429376" cy="2308324"/>
          </a:xfrm>
          <a:prstGeom prst="rect">
            <a:avLst/>
          </a:prstGeom>
        </p:spPr>
        <p:txBody>
          <a:bodyPr wrap="square">
            <a:spAutoFit/>
          </a:bodyPr>
          <a:lstStyle/>
          <a:p>
            <a:r>
              <a:rPr lang="en-US" sz="2400" dirty="0">
                <a:latin typeface="Calibri" panose="020F0502020204030204" pitchFamily="34" charset="0"/>
              </a:rPr>
              <a:t>Like the cockpit of an airplane, an IDE will offer a staggering array of tools and features. </a:t>
            </a:r>
          </a:p>
          <a:p>
            <a:endParaRPr lang="en-US" sz="2400" dirty="0">
              <a:latin typeface="Calibri" panose="020F0502020204030204" pitchFamily="34" charset="0"/>
            </a:endParaRPr>
          </a:p>
          <a:p>
            <a:r>
              <a:rPr lang="en-US" sz="2400" dirty="0">
                <a:latin typeface="Calibri" panose="020F0502020204030204" pitchFamily="34" charset="0"/>
              </a:rPr>
              <a:t>Don’t be afraid! </a:t>
            </a:r>
            <a:br>
              <a:rPr lang="en-US" sz="2400" dirty="0">
                <a:latin typeface="Calibri" panose="020F0502020204030204" pitchFamily="34" charset="0"/>
              </a:rPr>
            </a:br>
            <a:r>
              <a:rPr lang="en-US" sz="2400" dirty="0">
                <a:latin typeface="Calibri" panose="020F0502020204030204" pitchFamily="34" charset="0"/>
              </a:rPr>
              <a:t>You’ll only ever use a small set of the available tools, one tool at a time.</a:t>
            </a:r>
          </a:p>
        </p:txBody>
      </p:sp>
      <p:pic>
        <p:nvPicPr>
          <p:cNvPr id="5122" name="Picture 2" descr="http://upload.wikimedia.org/wikipedia/commons/thumb/9/9d/VC10FlightDeck.jpg/1280px-VC10FlightDeck.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372" b="18022"/>
          <a:stretch/>
        </p:blipFill>
        <p:spPr bwMode="auto">
          <a:xfrm>
            <a:off x="7344501" y="4171950"/>
            <a:ext cx="4009297" cy="22133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124" name="Picture 4" descr="Visual Studio 2013 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577" y="1405589"/>
            <a:ext cx="3880221" cy="2065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1690688"/>
            <a:ext cx="6290733" cy="1569660"/>
          </a:xfrm>
          <a:prstGeom prst="rect">
            <a:avLst/>
          </a:prstGeom>
        </p:spPr>
        <p:txBody>
          <a:bodyPr wrap="square">
            <a:spAutoFit/>
          </a:bodyPr>
          <a:lstStyle/>
          <a:p>
            <a:r>
              <a:rPr lang="en-US" sz="2400" b="1" dirty="0">
                <a:latin typeface="Calibri" panose="020F0502020204030204" pitchFamily="34" charset="0"/>
              </a:rPr>
              <a:t>Integrated Development Environments (IDEs) </a:t>
            </a:r>
            <a:r>
              <a:rPr lang="en-US" sz="2400" dirty="0">
                <a:latin typeface="Calibri" panose="020F0502020204030204" pitchFamily="34" charset="0"/>
              </a:rPr>
              <a:t>are text editors that are purpose-built for a specific language or family of languages.</a:t>
            </a:r>
          </a:p>
          <a:p>
            <a:r>
              <a:rPr lang="en-US" sz="2400" b="1" dirty="0">
                <a:latin typeface="Calibri" panose="020F0502020204030204" pitchFamily="34" charset="0"/>
              </a:rPr>
              <a:t>Eclipse</a:t>
            </a:r>
            <a:r>
              <a:rPr lang="en-US" sz="2400" dirty="0">
                <a:latin typeface="Calibri" panose="020F0502020204030204" pitchFamily="34" charset="0"/>
              </a:rPr>
              <a:t> is a typical example of an IDE.</a:t>
            </a:r>
            <a:endParaRPr lang="en-US" sz="2400" b="1" dirty="0">
              <a:latin typeface="Calibri" panose="020F0502020204030204" pitchFamily="34" charset="0"/>
            </a:endParaRPr>
          </a:p>
        </p:txBody>
      </p:sp>
    </p:spTree>
    <p:extLst>
      <p:ext uri="{BB962C8B-B14F-4D97-AF65-F5344CB8AC3E}">
        <p14:creationId xmlns:p14="http://schemas.microsoft.com/office/powerpoint/2010/main" val="1274394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Text Editors vs. IDEs</a:t>
            </a:r>
          </a:p>
        </p:txBody>
      </p:sp>
      <p:sp>
        <p:nvSpPr>
          <p:cNvPr id="4" name="Rectangle 3"/>
          <p:cNvSpPr/>
          <p:nvPr/>
        </p:nvSpPr>
        <p:spPr>
          <a:xfrm>
            <a:off x="838200" y="2481290"/>
            <a:ext cx="10715625" cy="3785652"/>
          </a:xfrm>
          <a:prstGeom prst="rect">
            <a:avLst/>
          </a:prstGeom>
        </p:spPr>
        <p:txBody>
          <a:bodyPr wrap="square">
            <a:spAutoFit/>
          </a:bodyPr>
          <a:lstStyle/>
          <a:p>
            <a:r>
              <a:rPr lang="en-US" sz="2400" dirty="0">
                <a:latin typeface="Calibri" panose="020F0502020204030204" pitchFamily="34" charset="0"/>
              </a:rPr>
              <a:t>The humble </a:t>
            </a:r>
            <a:r>
              <a:rPr lang="en-US" sz="2400" b="1" dirty="0">
                <a:latin typeface="Calibri" panose="020F0502020204030204" pitchFamily="34" charset="0"/>
              </a:rPr>
              <a:t>text editor </a:t>
            </a:r>
            <a:r>
              <a:rPr lang="en-US" sz="2400" dirty="0">
                <a:latin typeface="Calibri" panose="020F0502020204030204" pitchFamily="34" charset="0"/>
              </a:rPr>
              <a:t>is a developer’s best friend. Try them all, find one you like the most, and configure it to your heart’s desire.</a:t>
            </a:r>
          </a:p>
          <a:p>
            <a:endParaRPr lang="en-US" sz="2400" b="1" dirty="0">
              <a:latin typeface="Calibri" panose="020F0502020204030204" pitchFamily="34" charset="0"/>
            </a:endParaRPr>
          </a:p>
          <a:p>
            <a:r>
              <a:rPr lang="en-US" sz="2400" dirty="0">
                <a:latin typeface="Calibri" panose="020F0502020204030204" pitchFamily="34" charset="0"/>
              </a:rPr>
              <a:t>An </a:t>
            </a:r>
            <a:r>
              <a:rPr lang="en-US" sz="2400" b="1" dirty="0">
                <a:latin typeface="Calibri" panose="020F0502020204030204" pitchFamily="34" charset="0"/>
              </a:rPr>
              <a:t>IDE</a:t>
            </a:r>
            <a:r>
              <a:rPr lang="en-US" sz="2400" dirty="0">
                <a:latin typeface="Calibri" panose="020F0502020204030204" pitchFamily="34" charset="0"/>
              </a:rPr>
              <a:t>, on the other hand, will often be made for a specific language or platform.</a:t>
            </a:r>
          </a:p>
          <a:p>
            <a:r>
              <a:rPr lang="en-US" sz="2400" dirty="0">
                <a:latin typeface="Calibri" panose="020F0502020204030204" pitchFamily="34" charset="0"/>
              </a:rPr>
              <a:t>A .NET developer, for example, will use Visual Studio for most coding tasks.</a:t>
            </a:r>
          </a:p>
          <a:p>
            <a:endParaRPr lang="en-US" sz="2400" dirty="0">
              <a:latin typeface="Calibri" panose="020F0502020204030204" pitchFamily="34" charset="0"/>
            </a:endParaRPr>
          </a:p>
          <a:p>
            <a:r>
              <a:rPr lang="en-US" sz="2400" dirty="0">
                <a:latin typeface="Calibri" panose="020F0502020204030204" pitchFamily="34" charset="0"/>
              </a:rPr>
              <a:t>Text editors can be used to edit all types of text files, but IDEs should be used for their specific purpose. It is common to use a text editor and IDE together in a project.</a:t>
            </a:r>
          </a:p>
          <a:p>
            <a:endParaRPr lang="en-US" sz="2400" i="1" dirty="0">
              <a:latin typeface="Calibri" panose="020F0502020204030204" pitchFamily="34" charset="0"/>
            </a:endParaRPr>
          </a:p>
          <a:p>
            <a:pPr algn="ctr"/>
            <a:r>
              <a:rPr lang="en-US" sz="2400" i="1" dirty="0">
                <a:latin typeface="Calibri" panose="020F0502020204030204" pitchFamily="34" charset="0"/>
              </a:rPr>
              <a:t>Make sure you are using the right tool for the job!</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3" y="256841"/>
            <a:ext cx="2394044" cy="2092742"/>
          </a:xfrm>
          <a:prstGeom prst="rect">
            <a:avLst/>
          </a:prstGeom>
        </p:spPr>
      </p:pic>
      <p:pic>
        <p:nvPicPr>
          <p:cNvPr id="1028" name="Picture 4" descr="http://static.davidreport.com/2011/03/Pure_Black_web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038" t="30262" b="34859"/>
          <a:stretch/>
        </p:blipFill>
        <p:spPr bwMode="auto">
          <a:xfrm rot="5400000" flipV="1">
            <a:off x="6147674" y="1007232"/>
            <a:ext cx="2194648" cy="69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090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Configuring Editors</a:t>
            </a:r>
          </a:p>
        </p:txBody>
      </p:sp>
      <p:sp>
        <p:nvSpPr>
          <p:cNvPr id="4" name="Rectangle 3"/>
          <p:cNvSpPr/>
          <p:nvPr/>
        </p:nvSpPr>
        <p:spPr>
          <a:xfrm>
            <a:off x="838200" y="1846796"/>
            <a:ext cx="10515599" cy="523220"/>
          </a:xfrm>
          <a:prstGeom prst="rect">
            <a:avLst/>
          </a:prstGeom>
        </p:spPr>
        <p:txBody>
          <a:bodyPr wrap="square">
            <a:spAutoFit/>
          </a:bodyPr>
          <a:lstStyle/>
          <a:p>
            <a:r>
              <a:rPr lang="en-US" sz="2800" dirty="0">
                <a:latin typeface="Calibri" panose="020F0502020204030204" pitchFamily="34" charset="0"/>
              </a:rPr>
              <a:t>All mainstream text editors and IDEs allow customization using </a:t>
            </a:r>
            <a:r>
              <a:rPr lang="en-US" sz="2800" b="1" dirty="0">
                <a:latin typeface="Calibri" panose="020F0502020204030204" pitchFamily="34" charset="0"/>
              </a:rPr>
              <a:t>plugins</a:t>
            </a:r>
            <a:r>
              <a:rPr lang="en-US" sz="2800" dirty="0">
                <a:latin typeface="Calibri" panose="020F0502020204030204" pitchFamily="34" charset="0"/>
              </a:rPr>
              <a:t>.</a:t>
            </a:r>
          </a:p>
        </p:txBody>
      </p:sp>
      <p:pic>
        <p:nvPicPr>
          <p:cNvPr id="3" name="Picture 2"/>
          <p:cNvPicPr>
            <a:picLocks noChangeAspect="1"/>
          </p:cNvPicPr>
          <p:nvPr/>
        </p:nvPicPr>
        <p:blipFill rotWithShape="1">
          <a:blip r:embed="rId2"/>
          <a:srcRect b="549"/>
          <a:stretch/>
        </p:blipFill>
        <p:spPr>
          <a:xfrm>
            <a:off x="6642100" y="3263901"/>
            <a:ext cx="5207342" cy="3187708"/>
          </a:xfrm>
          <a:prstGeom prst="rect">
            <a:avLst/>
          </a:prstGeom>
        </p:spPr>
      </p:pic>
      <p:sp>
        <p:nvSpPr>
          <p:cNvPr id="5" name="Rectangle 4"/>
          <p:cNvSpPr/>
          <p:nvPr/>
        </p:nvSpPr>
        <p:spPr>
          <a:xfrm>
            <a:off x="838200" y="3250731"/>
            <a:ext cx="6096000" cy="1384995"/>
          </a:xfrm>
          <a:prstGeom prst="rect">
            <a:avLst/>
          </a:prstGeom>
        </p:spPr>
        <p:txBody>
          <a:bodyPr>
            <a:spAutoFit/>
          </a:bodyPr>
          <a:lstStyle/>
          <a:p>
            <a:r>
              <a:rPr lang="en-US" sz="2800" dirty="0">
                <a:latin typeface="Calibri" panose="020F0502020204030204" pitchFamily="34" charset="0"/>
              </a:rPr>
              <a:t>Once you’re comfortable with a text editor or IDE, you’ll want to begin customizing it and installing plugins.</a:t>
            </a:r>
          </a:p>
        </p:txBody>
      </p:sp>
    </p:spTree>
    <p:extLst>
      <p:ext uri="{BB962C8B-B14F-4D97-AF65-F5344CB8AC3E}">
        <p14:creationId xmlns:p14="http://schemas.microsoft.com/office/powerpoint/2010/main" val="2403672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dirty="0"/>
              <a:t>Text Editors &amp;</a:t>
            </a:r>
            <a:br>
              <a:rPr lang="en-US" sz="5400" dirty="0"/>
            </a:br>
            <a:r>
              <a:rPr lang="en-US" sz="5400" dirty="0"/>
              <a:t>Visual Studio Code</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418911762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A2D2D-B9E1-41ED-B9D6-E637C15394FB}"/>
              </a:ext>
            </a:extLst>
          </p:cNvPr>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Course Schedule</a:t>
            </a:r>
          </a:p>
        </p:txBody>
      </p:sp>
      <p:sp>
        <p:nvSpPr>
          <p:cNvPr id="3" name="Content Placeholder 2">
            <a:extLst>
              <a:ext uri="{FF2B5EF4-FFF2-40B4-BE49-F238E27FC236}">
                <a16:creationId xmlns:a16="http://schemas.microsoft.com/office/drawing/2014/main" id="{05F9B296-6FED-46D7-B938-C6029FE5AE22}"/>
              </a:ext>
            </a:extLst>
          </p:cNvPr>
          <p:cNvSpPr>
            <a:spLocks noGrp="1"/>
          </p:cNvSpPr>
          <p:nvPr>
            <p:ph idx="1"/>
          </p:nvPr>
        </p:nvSpPr>
        <p:spPr>
          <a:xfrm>
            <a:off x="6049182" y="802638"/>
            <a:ext cx="6142818" cy="5574716"/>
          </a:xfrm>
        </p:spPr>
        <p:txBody>
          <a:bodyPr anchor="ctr">
            <a:normAutofit/>
          </a:bodyPr>
          <a:lstStyle/>
          <a:p>
            <a:pPr marL="0" indent="0">
              <a:buNone/>
            </a:pPr>
            <a:r>
              <a:rPr lang="en-US" dirty="0">
                <a:solidFill>
                  <a:schemeClr val="bg1"/>
                </a:solidFill>
              </a:rPr>
              <a:t>Tues 22</a:t>
            </a:r>
            <a:r>
              <a:rPr lang="en-US" baseline="30000" dirty="0">
                <a:solidFill>
                  <a:schemeClr val="bg1"/>
                </a:solidFill>
              </a:rPr>
              <a:t>nd</a:t>
            </a:r>
            <a:r>
              <a:rPr lang="en-US" dirty="0">
                <a:solidFill>
                  <a:schemeClr val="bg1"/>
                </a:solidFill>
              </a:rPr>
              <a:t> – 	Intro</a:t>
            </a:r>
          </a:p>
          <a:p>
            <a:pPr marL="0" indent="0">
              <a:buNone/>
            </a:pPr>
            <a:r>
              <a:rPr lang="en-US" dirty="0">
                <a:solidFill>
                  <a:schemeClr val="bg1"/>
                </a:solidFill>
              </a:rPr>
              <a:t>Wed 23</a:t>
            </a:r>
            <a:r>
              <a:rPr lang="en-US" baseline="30000" dirty="0">
                <a:solidFill>
                  <a:schemeClr val="bg1"/>
                </a:solidFill>
              </a:rPr>
              <a:t>rd</a:t>
            </a:r>
            <a:r>
              <a:rPr lang="en-US" dirty="0">
                <a:solidFill>
                  <a:schemeClr val="bg1"/>
                </a:solidFill>
              </a:rPr>
              <a:t> –	Windows Administration</a:t>
            </a:r>
          </a:p>
          <a:p>
            <a:pPr marL="0" indent="0">
              <a:buNone/>
            </a:pPr>
            <a:r>
              <a:rPr lang="en-US" dirty="0">
                <a:solidFill>
                  <a:schemeClr val="bg1"/>
                </a:solidFill>
              </a:rPr>
              <a:t>Thu 24</a:t>
            </a:r>
            <a:r>
              <a:rPr lang="en-US" baseline="30000" dirty="0">
                <a:solidFill>
                  <a:schemeClr val="bg1"/>
                </a:solidFill>
              </a:rPr>
              <a:t>th</a:t>
            </a:r>
            <a:r>
              <a:rPr lang="en-US" dirty="0">
                <a:solidFill>
                  <a:schemeClr val="bg1"/>
                </a:solidFill>
              </a:rPr>
              <a:t> – 	Windows Command Line</a:t>
            </a:r>
          </a:p>
          <a:p>
            <a:pPr marL="0" indent="0">
              <a:buNone/>
            </a:pPr>
            <a:r>
              <a:rPr lang="en-US" dirty="0">
                <a:solidFill>
                  <a:schemeClr val="bg1"/>
                </a:solidFill>
              </a:rPr>
              <a:t>Wed 30</a:t>
            </a:r>
            <a:r>
              <a:rPr lang="en-US" baseline="30000" dirty="0">
                <a:solidFill>
                  <a:schemeClr val="bg1"/>
                </a:solidFill>
              </a:rPr>
              <a:t>th</a:t>
            </a:r>
            <a:r>
              <a:rPr lang="en-US" dirty="0">
                <a:solidFill>
                  <a:schemeClr val="bg1"/>
                </a:solidFill>
              </a:rPr>
              <a:t> – 	Cancelled</a:t>
            </a:r>
          </a:p>
          <a:p>
            <a:pPr marL="0" indent="0">
              <a:buNone/>
            </a:pPr>
            <a:r>
              <a:rPr lang="en-US" dirty="0">
                <a:solidFill>
                  <a:schemeClr val="bg1"/>
                </a:solidFill>
              </a:rPr>
              <a:t>Thu 31</a:t>
            </a:r>
            <a:r>
              <a:rPr lang="en-US" baseline="30000" dirty="0">
                <a:solidFill>
                  <a:schemeClr val="bg1"/>
                </a:solidFill>
              </a:rPr>
              <a:t>st</a:t>
            </a:r>
            <a:r>
              <a:rPr lang="en-US" dirty="0">
                <a:solidFill>
                  <a:schemeClr val="bg1"/>
                </a:solidFill>
              </a:rPr>
              <a:t> – 	Programming Tips &amp; Tricks</a:t>
            </a:r>
          </a:p>
          <a:p>
            <a:pPr marL="0" indent="0">
              <a:buNone/>
            </a:pPr>
            <a:r>
              <a:rPr lang="en-US" dirty="0">
                <a:solidFill>
                  <a:schemeClr val="bg1"/>
                </a:solidFill>
              </a:rPr>
              <a:t>Wed 6</a:t>
            </a:r>
            <a:r>
              <a:rPr lang="en-US" baseline="30000" dirty="0">
                <a:solidFill>
                  <a:schemeClr val="bg1"/>
                </a:solidFill>
              </a:rPr>
              <a:t>th</a:t>
            </a:r>
            <a:r>
              <a:rPr lang="en-US" dirty="0">
                <a:solidFill>
                  <a:schemeClr val="bg1"/>
                </a:solidFill>
              </a:rPr>
              <a:t> – 	Programming Tools</a:t>
            </a:r>
          </a:p>
          <a:p>
            <a:pPr marL="0" indent="0">
              <a:buNone/>
            </a:pPr>
            <a:r>
              <a:rPr lang="en-US" dirty="0">
                <a:solidFill>
                  <a:schemeClr val="bg1"/>
                </a:solidFill>
              </a:rPr>
              <a:t>Thu 7</a:t>
            </a:r>
            <a:r>
              <a:rPr lang="en-US" baseline="30000" dirty="0">
                <a:solidFill>
                  <a:schemeClr val="bg1"/>
                </a:solidFill>
              </a:rPr>
              <a:t>th</a:t>
            </a:r>
            <a:r>
              <a:rPr lang="en-US" dirty="0">
                <a:solidFill>
                  <a:schemeClr val="bg1"/>
                </a:solidFill>
              </a:rPr>
              <a:t> – 	Linux</a:t>
            </a:r>
          </a:p>
          <a:p>
            <a:pPr marL="0" indent="0">
              <a:buNone/>
            </a:pPr>
            <a:r>
              <a:rPr lang="en-US" dirty="0">
                <a:solidFill>
                  <a:schemeClr val="bg1"/>
                </a:solidFill>
              </a:rPr>
              <a:t>Wed 13</a:t>
            </a:r>
            <a:r>
              <a:rPr lang="en-US" baseline="30000" dirty="0">
                <a:solidFill>
                  <a:schemeClr val="bg1"/>
                </a:solidFill>
              </a:rPr>
              <a:t>th</a:t>
            </a:r>
            <a:r>
              <a:rPr lang="en-US" dirty="0">
                <a:solidFill>
                  <a:schemeClr val="bg1"/>
                </a:solidFill>
              </a:rPr>
              <a:t> –	More Linux &amp; Languages</a:t>
            </a:r>
          </a:p>
          <a:p>
            <a:pPr marL="0" indent="0">
              <a:buNone/>
            </a:pPr>
            <a:r>
              <a:rPr lang="en-US" dirty="0">
                <a:solidFill>
                  <a:schemeClr val="bg1"/>
                </a:solidFill>
              </a:rPr>
              <a:t>Thu 14</a:t>
            </a:r>
            <a:r>
              <a:rPr lang="en-US" baseline="30000" dirty="0">
                <a:solidFill>
                  <a:schemeClr val="bg1"/>
                </a:solidFill>
              </a:rPr>
              <a:t>th</a:t>
            </a:r>
            <a:r>
              <a:rPr lang="en-US" dirty="0">
                <a:solidFill>
                  <a:schemeClr val="bg1"/>
                </a:solidFill>
              </a:rPr>
              <a:t> –  	Group Work &amp; More Tools</a:t>
            </a:r>
          </a:p>
          <a:p>
            <a:pPr marL="0" indent="0">
              <a:buNone/>
            </a:pPr>
            <a:endParaRPr lang="en-US" dirty="0">
              <a:solidFill>
                <a:schemeClr val="bg1"/>
              </a:solidFill>
            </a:endParaRPr>
          </a:p>
        </p:txBody>
      </p:sp>
    </p:spTree>
    <p:extLst>
      <p:ext uri="{BB962C8B-B14F-4D97-AF65-F5344CB8AC3E}">
        <p14:creationId xmlns:p14="http://schemas.microsoft.com/office/powerpoint/2010/main" val="3212783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Code</a:t>
            </a:r>
          </a:p>
        </p:txBody>
      </p:sp>
      <p:sp>
        <p:nvSpPr>
          <p:cNvPr id="3" name="Content Placeholder 2"/>
          <p:cNvSpPr>
            <a:spLocks noGrp="1"/>
          </p:cNvSpPr>
          <p:nvPr>
            <p:ph idx="1"/>
          </p:nvPr>
        </p:nvSpPr>
        <p:spPr>
          <a:xfrm>
            <a:off x="838200" y="1825625"/>
            <a:ext cx="5041490" cy="4351338"/>
          </a:xfrm>
        </p:spPr>
        <p:txBody>
          <a:bodyPr/>
          <a:lstStyle/>
          <a:p>
            <a:r>
              <a:rPr lang="en-US" dirty="0"/>
              <a:t>Relatively new for a text editor</a:t>
            </a:r>
          </a:p>
          <a:p>
            <a:r>
              <a:rPr lang="en-US" dirty="0"/>
              <a:t>Created by Microsoft, but open source (MIT License)</a:t>
            </a:r>
          </a:p>
          <a:p>
            <a:r>
              <a:rPr lang="en-US" dirty="0"/>
              <a:t>Unrelated to Visual Studio IDE</a:t>
            </a:r>
          </a:p>
          <a:p>
            <a:r>
              <a:rPr lang="en-US" dirty="0"/>
              <a:t>Cross platform</a:t>
            </a:r>
          </a:p>
          <a:p>
            <a:r>
              <a:rPr lang="en-US" dirty="0"/>
              <a:t>Built-in debugging</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7144"/>
            <a:ext cx="6098539" cy="3811587"/>
          </a:xfrm>
          <a:prstGeom prst="rect">
            <a:avLst/>
          </a:prstGeom>
        </p:spPr>
      </p:pic>
    </p:spTree>
    <p:extLst>
      <p:ext uri="{BB962C8B-B14F-4D97-AF65-F5344CB8AC3E}">
        <p14:creationId xmlns:p14="http://schemas.microsoft.com/office/powerpoint/2010/main" val="2166556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a:t>
            </a:r>
          </a:p>
        </p:txBody>
      </p:sp>
      <p:sp>
        <p:nvSpPr>
          <p:cNvPr id="3" name="Content Placeholder 2"/>
          <p:cNvSpPr>
            <a:spLocks noGrp="1"/>
          </p:cNvSpPr>
          <p:nvPr>
            <p:ph idx="1"/>
          </p:nvPr>
        </p:nvSpPr>
        <p:spPr>
          <a:xfrm>
            <a:off x="838201" y="1825625"/>
            <a:ext cx="4946584" cy="4351338"/>
          </a:xfrm>
        </p:spPr>
        <p:txBody>
          <a:bodyPr/>
          <a:lstStyle/>
          <a:p>
            <a:r>
              <a:rPr lang="en-US" dirty="0"/>
              <a:t>“Hackable text editor for the 21</a:t>
            </a:r>
            <a:r>
              <a:rPr lang="en-US" baseline="30000" dirty="0"/>
              <a:t>st</a:t>
            </a:r>
            <a:r>
              <a:rPr lang="en-US" dirty="0"/>
              <a:t> century”</a:t>
            </a:r>
          </a:p>
          <a:p>
            <a:r>
              <a:rPr lang="en-US" dirty="0"/>
              <a:t>Maintained by GitHub</a:t>
            </a:r>
          </a:p>
          <a:p>
            <a:r>
              <a:rPr lang="en-US" dirty="0"/>
              <a:t>Open source under MIT license</a:t>
            </a:r>
          </a:p>
          <a:p>
            <a:r>
              <a:rPr lang="en-US" dirty="0"/>
              <a:t>Built on the same platform as VS Code (Electron)</a:t>
            </a:r>
          </a:p>
          <a:p>
            <a:r>
              <a:rPr lang="en-US" dirty="0"/>
              <a:t>Great for web development</a:t>
            </a:r>
          </a:p>
          <a:p>
            <a:r>
              <a:rPr lang="en-US" dirty="0"/>
              <a:t>Is known to suffer from performance issues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6169" y="1825625"/>
            <a:ext cx="6105831" cy="3841994"/>
          </a:xfrm>
          <a:prstGeom prst="rect">
            <a:avLst/>
          </a:prstGeom>
        </p:spPr>
      </p:pic>
    </p:spTree>
    <p:extLst>
      <p:ext uri="{BB962C8B-B14F-4D97-AF65-F5344CB8AC3E}">
        <p14:creationId xmlns:p14="http://schemas.microsoft.com/office/powerpoint/2010/main" val="3851098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Brackets</a:t>
            </a:r>
          </a:p>
        </p:txBody>
      </p:sp>
      <p:sp>
        <p:nvSpPr>
          <p:cNvPr id="3" name="Content Placeholder 2"/>
          <p:cNvSpPr>
            <a:spLocks noGrp="1"/>
          </p:cNvSpPr>
          <p:nvPr>
            <p:ph idx="1"/>
          </p:nvPr>
        </p:nvSpPr>
        <p:spPr>
          <a:xfrm>
            <a:off x="838200" y="1825625"/>
            <a:ext cx="5257799" cy="4351338"/>
          </a:xfrm>
        </p:spPr>
        <p:txBody>
          <a:bodyPr/>
          <a:lstStyle/>
          <a:p>
            <a:r>
              <a:rPr lang="en-US" dirty="0"/>
              <a:t>Made specifically for web design</a:t>
            </a:r>
          </a:p>
          <a:p>
            <a:r>
              <a:rPr lang="en-US" dirty="0"/>
              <a:t>Maintained by Adobe</a:t>
            </a:r>
          </a:p>
          <a:p>
            <a:r>
              <a:rPr lang="en-US" dirty="0"/>
              <a:t>Open source under MIT license</a:t>
            </a:r>
          </a:p>
          <a:p>
            <a:r>
              <a:rPr lang="en-US" dirty="0"/>
              <a:t>Worse than other editors at everything but web design</a:t>
            </a:r>
          </a:p>
        </p:txBody>
      </p:sp>
      <p:pic>
        <p:nvPicPr>
          <p:cNvPr id="2052" name="Picture 4" descr="https://docs.adobe.com/content/docs/en/aem/6-3/develop/dev-tools/aem-brackets/_jcr_content/contentbody/image_327819385.img.png/1441178295634.png">
            <a:extLst>
              <a:ext uri="{FF2B5EF4-FFF2-40B4-BE49-F238E27FC236}">
                <a16:creationId xmlns:a16="http://schemas.microsoft.com/office/drawing/2014/main" id="{93180903-7BE9-4E55-97A4-413FC4A2E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90688"/>
            <a:ext cx="5868270" cy="372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483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Sublime Text</a:t>
            </a:r>
          </a:p>
        </p:txBody>
      </p:sp>
      <p:sp>
        <p:nvSpPr>
          <p:cNvPr id="3" name="Content Placeholder 2"/>
          <p:cNvSpPr>
            <a:spLocks noGrp="1"/>
          </p:cNvSpPr>
          <p:nvPr>
            <p:ph idx="1"/>
          </p:nvPr>
        </p:nvSpPr>
        <p:spPr>
          <a:xfrm>
            <a:off x="838200" y="1825625"/>
            <a:ext cx="4814455" cy="4351338"/>
          </a:xfrm>
        </p:spPr>
        <p:txBody>
          <a:bodyPr/>
          <a:lstStyle/>
          <a:p>
            <a:r>
              <a:rPr lang="en-US" dirty="0"/>
              <a:t>Once a very popular editor</a:t>
            </a:r>
          </a:p>
          <a:p>
            <a:r>
              <a:rPr lang="en-US" dirty="0"/>
              <a:t>Closed source</a:t>
            </a:r>
          </a:p>
          <a:p>
            <a:r>
              <a:rPr lang="en-US" dirty="0"/>
              <a:t>Licensed (Free unlimited trial)</a:t>
            </a:r>
          </a:p>
          <a:p>
            <a:r>
              <a:rPr lang="en-US" dirty="0"/>
              <a:t>Version 3 has been in beta since 2013</a:t>
            </a:r>
          </a:p>
          <a:p>
            <a:r>
              <a:rPr lang="en-US" dirty="0"/>
              <a:t>Even if version 3 is in beta it’s used by 80 percent of the users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557" y="1825625"/>
            <a:ext cx="6123812" cy="3444644"/>
          </a:xfrm>
          <a:prstGeom prst="rect">
            <a:avLst/>
          </a:prstGeom>
        </p:spPr>
      </p:pic>
    </p:spTree>
    <p:extLst>
      <p:ext uri="{BB962C8B-B14F-4D97-AF65-F5344CB8AC3E}">
        <p14:creationId xmlns:p14="http://schemas.microsoft.com/office/powerpoint/2010/main" val="773443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Vim and Emacs</a:t>
            </a:r>
          </a:p>
        </p:txBody>
      </p:sp>
      <p:sp>
        <p:nvSpPr>
          <p:cNvPr id="4" name="Rectangle 3"/>
          <p:cNvSpPr/>
          <p:nvPr/>
        </p:nvSpPr>
        <p:spPr>
          <a:xfrm>
            <a:off x="838200" y="1690688"/>
            <a:ext cx="7176247" cy="4893647"/>
          </a:xfrm>
          <a:prstGeom prst="rect">
            <a:avLst/>
          </a:prstGeom>
        </p:spPr>
        <p:txBody>
          <a:bodyPr wrap="square">
            <a:spAutoFit/>
          </a:bodyPr>
          <a:lstStyle/>
          <a:p>
            <a:r>
              <a:rPr lang="en-US" sz="2400" dirty="0">
                <a:latin typeface="Calibri" panose="020F0502020204030204" pitchFamily="34" charset="0"/>
              </a:rPr>
              <a:t>Unbeknownst to the outside world, a </a:t>
            </a:r>
            <a:r>
              <a:rPr lang="en-US" sz="2400" b="1" dirty="0">
                <a:latin typeface="Calibri" panose="020F0502020204030204" pitchFamily="34" charset="0"/>
              </a:rPr>
              <a:t>war</a:t>
            </a:r>
            <a:r>
              <a:rPr lang="en-US" sz="2400" dirty="0">
                <a:latin typeface="Calibri" panose="020F0502020204030204" pitchFamily="34" charset="0"/>
              </a:rPr>
              <a:t> has been raging in the programmer community since the 1970s. The two bitter rivals are text editors: </a:t>
            </a:r>
            <a:r>
              <a:rPr lang="en-US" sz="2400" b="1" dirty="0">
                <a:latin typeface="Calibri" panose="020F0502020204030204" pitchFamily="34" charset="0"/>
              </a:rPr>
              <a:t>Vim</a:t>
            </a:r>
            <a:r>
              <a:rPr lang="en-US" sz="2400" dirty="0">
                <a:latin typeface="Calibri" panose="020F0502020204030204" pitchFamily="34" charset="0"/>
              </a:rPr>
              <a:t> and </a:t>
            </a:r>
            <a:r>
              <a:rPr lang="en-US" sz="2400" b="1" dirty="0">
                <a:latin typeface="Calibri" panose="020F0502020204030204" pitchFamily="34" charset="0"/>
              </a:rPr>
              <a:t>Emacs</a:t>
            </a:r>
            <a:r>
              <a:rPr lang="en-US" sz="2400" dirty="0">
                <a:latin typeface="Calibri" panose="020F0502020204030204" pitchFamily="34" charset="0"/>
              </a:rPr>
              <a:t>!</a:t>
            </a:r>
          </a:p>
          <a:p>
            <a:endParaRPr lang="en-US" sz="2400" dirty="0">
              <a:latin typeface="Calibri" panose="020F0502020204030204" pitchFamily="34" charset="0"/>
            </a:endParaRPr>
          </a:p>
          <a:p>
            <a:r>
              <a:rPr lang="en-US" sz="2400" b="1" dirty="0">
                <a:latin typeface="Calibri" panose="020F0502020204030204" pitchFamily="34" charset="0"/>
              </a:rPr>
              <a:t>Vim</a:t>
            </a:r>
            <a:r>
              <a:rPr lang="en-US" sz="2400" dirty="0">
                <a:latin typeface="Calibri" panose="020F0502020204030204" pitchFamily="34" charset="0"/>
              </a:rPr>
              <a:t> makes editing text as smooth as possible by chaining keyboard commands. </a:t>
            </a:r>
          </a:p>
          <a:p>
            <a:r>
              <a:rPr lang="en-US" sz="2400" dirty="0">
                <a:latin typeface="Calibri" panose="020F0502020204030204" pitchFamily="34" charset="0"/>
              </a:rPr>
              <a:t>Working with Vim feels like playing a </a:t>
            </a:r>
            <a:r>
              <a:rPr lang="en-US" sz="2400" dirty="0" err="1">
                <a:latin typeface="Calibri" panose="020F0502020204030204" pitchFamily="34" charset="0"/>
              </a:rPr>
              <a:t>zen</a:t>
            </a:r>
            <a:r>
              <a:rPr lang="en-US" sz="2400" dirty="0">
                <a:latin typeface="Calibri" panose="020F0502020204030204" pitchFamily="34" charset="0"/>
              </a:rPr>
              <a:t> video game.</a:t>
            </a:r>
          </a:p>
          <a:p>
            <a:r>
              <a:rPr lang="en-US" sz="2400" dirty="0">
                <a:latin typeface="Calibri" panose="020F0502020204030204" pitchFamily="34" charset="0"/>
              </a:rPr>
              <a:t>Vim also comes preinstalled on Linux/Unix distributions.</a:t>
            </a:r>
          </a:p>
          <a:p>
            <a:endParaRPr lang="en-US" sz="2400" dirty="0">
              <a:latin typeface="Calibri" panose="020F0502020204030204" pitchFamily="34" charset="0"/>
            </a:endParaRPr>
          </a:p>
          <a:p>
            <a:r>
              <a:rPr lang="en-US" sz="2400" b="1" dirty="0">
                <a:latin typeface="Calibri" panose="020F0502020204030204" pitchFamily="34" charset="0"/>
              </a:rPr>
              <a:t>Emacs </a:t>
            </a:r>
            <a:r>
              <a:rPr lang="en-US" sz="2400" dirty="0">
                <a:latin typeface="Calibri" panose="020F0502020204030204" pitchFamily="34" charset="0"/>
              </a:rPr>
              <a:t>is endlessly customizable, and provides commands for literally every imaginable task. Some programmers use Emacs for </a:t>
            </a:r>
            <a:r>
              <a:rPr lang="en-US" sz="2400" i="1" dirty="0">
                <a:latin typeface="Calibri" panose="020F0502020204030204" pitchFamily="34" charset="0"/>
              </a:rPr>
              <a:t>everything,</a:t>
            </a:r>
            <a:r>
              <a:rPr lang="en-US" sz="2400" dirty="0">
                <a:latin typeface="Calibri" panose="020F0502020204030204" pitchFamily="34" charset="0"/>
              </a:rPr>
              <a:t> from email to Facebook!</a:t>
            </a:r>
          </a:p>
        </p:txBody>
      </p:sp>
      <p:pic>
        <p:nvPicPr>
          <p:cNvPr id="8194" name="Picture 2" descr="http://upload.wikimedia.org/wikipedia/commons/thumb/b/bf/Richard_Stallman_-_Preliminares_2013.jpg/640px-Richard_Stallman_-_Preliminares_201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3394" y="1690688"/>
            <a:ext cx="2436159" cy="36542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33394" y="5344927"/>
            <a:ext cx="3721194" cy="1077218"/>
          </a:xfrm>
          <a:prstGeom prst="rect">
            <a:avLst/>
          </a:prstGeom>
          <a:noFill/>
        </p:spPr>
        <p:txBody>
          <a:bodyPr wrap="square" rtlCol="0">
            <a:spAutoFit/>
          </a:bodyPr>
          <a:lstStyle/>
          <a:p>
            <a:r>
              <a:rPr lang="da-DK" sz="1600" dirty="0">
                <a:latin typeface="Calibri" panose="020F0502020204030204" pitchFamily="34" charset="0"/>
              </a:rPr>
              <a:t>Richard Stallman, creator of Emacs and head of the Church of Emacs.</a:t>
            </a:r>
          </a:p>
          <a:p>
            <a:r>
              <a:rPr lang="da-DK" sz="1600" dirty="0">
                <a:latin typeface="Calibri" panose="020F0502020204030204" pitchFamily="34" charset="0"/>
              </a:rPr>
              <a:t>Source: </a:t>
            </a:r>
            <a:r>
              <a:rPr lang="da-DK" sz="1600" dirty="0">
                <a:latin typeface="Calibri" panose="020F0502020204030204" pitchFamily="34" charset="0"/>
                <a:hlinkClick r:id="rId3"/>
              </a:rPr>
              <a:t>http://en.wikipedia.org/wiki/Editor_war</a:t>
            </a:r>
            <a:r>
              <a:rPr lang="da-DK" sz="1600" dirty="0">
                <a:latin typeface="Calibri" panose="020F0502020204030204" pitchFamily="34" charset="0"/>
              </a:rPr>
              <a:t> </a:t>
            </a:r>
          </a:p>
        </p:txBody>
      </p:sp>
    </p:spTree>
    <p:extLst>
      <p:ext uri="{BB962C8B-B14F-4D97-AF65-F5344CB8AC3E}">
        <p14:creationId xmlns:p14="http://schemas.microsoft.com/office/powerpoint/2010/main" val="266764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 chose Code?</a:t>
            </a:r>
          </a:p>
        </p:txBody>
      </p:sp>
      <p:sp>
        <p:nvSpPr>
          <p:cNvPr id="3" name="Content Placeholder 2"/>
          <p:cNvSpPr>
            <a:spLocks noGrp="1"/>
          </p:cNvSpPr>
          <p:nvPr>
            <p:ph idx="1"/>
          </p:nvPr>
        </p:nvSpPr>
        <p:spPr/>
        <p:txBody>
          <a:bodyPr/>
          <a:lstStyle/>
          <a:p>
            <a:pPr marL="0" indent="0">
              <a:buNone/>
            </a:pPr>
            <a:r>
              <a:rPr lang="en-US" dirty="0"/>
              <a:t>I used to prefer Sublime Text, but:</a:t>
            </a:r>
          </a:p>
          <a:p>
            <a:pPr lvl="1"/>
            <a:r>
              <a:rPr lang="en-US" dirty="0"/>
              <a:t>Sublime isn’t free, nor is it open source</a:t>
            </a:r>
          </a:p>
          <a:p>
            <a:pPr lvl="1"/>
            <a:r>
              <a:rPr lang="en-US" dirty="0"/>
              <a:t>It feels like it isn’t updated anymore</a:t>
            </a:r>
          </a:p>
          <a:p>
            <a:pPr marL="0" indent="0">
              <a:buNone/>
            </a:pPr>
            <a:r>
              <a:rPr lang="en-US" dirty="0"/>
              <a:t>Visual Studio Code is faster than Atom*, and has:</a:t>
            </a:r>
          </a:p>
          <a:p>
            <a:r>
              <a:rPr lang="en-US" dirty="0"/>
              <a:t>A great variety of extensions</a:t>
            </a:r>
          </a:p>
          <a:p>
            <a:r>
              <a:rPr lang="en-US" dirty="0"/>
              <a:t>Native built-in debugging is great</a:t>
            </a:r>
          </a:p>
          <a:p>
            <a:r>
              <a:rPr lang="en-US" dirty="0"/>
              <a:t>Microsoft is doing a really good job with maintaining it</a:t>
            </a:r>
          </a:p>
        </p:txBody>
      </p:sp>
    </p:spTree>
    <p:extLst>
      <p:ext uri="{BB962C8B-B14F-4D97-AF65-F5344CB8AC3E}">
        <p14:creationId xmlns:p14="http://schemas.microsoft.com/office/powerpoint/2010/main" val="3989739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1: VS Code tour</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Follow along as we explore text editor features in Visual Studio Code.</a:t>
            </a:r>
          </a:p>
        </p:txBody>
      </p:sp>
    </p:spTree>
    <p:extLst>
      <p:ext uri="{BB962C8B-B14F-4D97-AF65-F5344CB8AC3E}">
        <p14:creationId xmlns:p14="http://schemas.microsoft.com/office/powerpoint/2010/main" val="292690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Plugins</a:t>
            </a:r>
          </a:p>
        </p:txBody>
      </p:sp>
      <p:sp>
        <p:nvSpPr>
          <p:cNvPr id="3" name="Content Placeholder 2"/>
          <p:cNvSpPr>
            <a:spLocks noGrp="1"/>
          </p:cNvSpPr>
          <p:nvPr>
            <p:ph idx="1"/>
          </p:nvPr>
        </p:nvSpPr>
        <p:spPr/>
        <p:txBody>
          <a:bodyPr/>
          <a:lstStyle/>
          <a:p>
            <a:pPr marL="0" indent="0">
              <a:buNone/>
            </a:pPr>
            <a:r>
              <a:rPr lang="en-US" dirty="0"/>
              <a:t>In the past, editors had any features you could code yourself. Nowadays, editors have </a:t>
            </a:r>
            <a:r>
              <a:rPr lang="en-US" b="1" dirty="0"/>
              <a:t>plugins</a:t>
            </a:r>
            <a:r>
              <a:rPr lang="en-US" dirty="0"/>
              <a:t> you can easily download. </a:t>
            </a:r>
            <a:br>
              <a:rPr lang="en-US" dirty="0"/>
            </a:br>
            <a:br>
              <a:rPr lang="en-US" dirty="0"/>
            </a:br>
            <a:r>
              <a:rPr lang="en-US" dirty="0"/>
              <a:t>Plugins are the greatest power of modern text editors</a:t>
            </a:r>
          </a:p>
          <a:p>
            <a:r>
              <a:rPr lang="en-US" dirty="0"/>
              <a:t>Anything from code highlight, synching settings, autoformat, etc.</a:t>
            </a:r>
          </a:p>
          <a:p>
            <a:r>
              <a:rPr lang="en-US" dirty="0"/>
              <a:t>Plugin managers often come built-in</a:t>
            </a:r>
          </a:p>
          <a:p>
            <a:r>
              <a:rPr lang="en-US" dirty="0"/>
              <a:t>Ease-of-use of plugins is a big factor in choosing a text editor</a:t>
            </a:r>
          </a:p>
          <a:p>
            <a:pPr lvl="1"/>
            <a:r>
              <a:rPr lang="en-US" dirty="0"/>
              <a:t>Sublime vs Code</a:t>
            </a:r>
          </a:p>
          <a:p>
            <a:r>
              <a:rPr lang="en-US" dirty="0"/>
              <a:t>A vim plugin, for example, is pretty common to find in text editors</a:t>
            </a:r>
          </a:p>
          <a:p>
            <a:endParaRPr lang="en-US" dirty="0"/>
          </a:p>
        </p:txBody>
      </p:sp>
    </p:spTree>
    <p:extLst>
      <p:ext uri="{BB962C8B-B14F-4D97-AF65-F5344CB8AC3E}">
        <p14:creationId xmlns:p14="http://schemas.microsoft.com/office/powerpoint/2010/main" val="371092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2: VS Code Plugins</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Let’s install some plugins in Visual Studio Code.</a:t>
            </a:r>
          </a:p>
        </p:txBody>
      </p:sp>
    </p:spTree>
    <p:extLst>
      <p:ext uri="{BB962C8B-B14F-4D97-AF65-F5344CB8AC3E}">
        <p14:creationId xmlns:p14="http://schemas.microsoft.com/office/powerpoint/2010/main" val="399744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What a Text Editor isn’t</a:t>
            </a:r>
          </a:p>
        </p:txBody>
      </p:sp>
      <p:sp>
        <p:nvSpPr>
          <p:cNvPr id="3" name="Content Placeholder 2"/>
          <p:cNvSpPr>
            <a:spLocks noGrp="1"/>
          </p:cNvSpPr>
          <p:nvPr>
            <p:ph idx="1"/>
          </p:nvPr>
        </p:nvSpPr>
        <p:spPr>
          <a:xfrm>
            <a:off x="838200" y="1825625"/>
            <a:ext cx="8683305" cy="4351338"/>
          </a:xfrm>
        </p:spPr>
        <p:txBody>
          <a:bodyPr>
            <a:normAutofit/>
          </a:bodyPr>
          <a:lstStyle/>
          <a:p>
            <a:pPr marL="0" indent="0">
              <a:buNone/>
            </a:pPr>
            <a:r>
              <a:rPr lang="en-US" dirty="0"/>
              <a:t>A text editor is not an IDE, even if it can “become” like one</a:t>
            </a:r>
          </a:p>
          <a:p>
            <a:pPr>
              <a:buFont typeface="Wingdings" panose="05000000000000000000" pitchFamily="2" charset="2"/>
              <a:buChar char="Ø"/>
            </a:pPr>
            <a:r>
              <a:rPr lang="en-US" dirty="0"/>
              <a:t>Text editors are for single files and short scripts</a:t>
            </a:r>
          </a:p>
          <a:p>
            <a:pPr>
              <a:buFont typeface="Wingdings" panose="05000000000000000000" pitchFamily="2" charset="2"/>
              <a:buChar char="Ø"/>
            </a:pPr>
            <a:r>
              <a:rPr lang="en-US" dirty="0"/>
              <a:t>IDEs are for projects</a:t>
            </a:r>
          </a:p>
          <a:p>
            <a:pPr>
              <a:buFont typeface="Wingdings" panose="05000000000000000000" pitchFamily="2" charset="2"/>
              <a:buChar char="Ø"/>
            </a:pPr>
            <a:endParaRPr lang="en-US" dirty="0"/>
          </a:p>
          <a:p>
            <a:pPr marL="0" indent="0">
              <a:buNone/>
            </a:pPr>
            <a:r>
              <a:rPr lang="en-US" dirty="0"/>
              <a:t>For any platform there is usually a better IDE</a:t>
            </a:r>
          </a:p>
          <a:p>
            <a:pPr lvl="1"/>
            <a:r>
              <a:rPr lang="en-US" dirty="0"/>
              <a:t>Text editors can be great </a:t>
            </a:r>
            <a:r>
              <a:rPr lang="en-US" b="1" dirty="0"/>
              <a:t>companions</a:t>
            </a:r>
            <a:r>
              <a:rPr lang="en-US" dirty="0"/>
              <a:t> to IDEs</a:t>
            </a:r>
          </a:p>
          <a:p>
            <a:pPr marL="0" indent="0">
              <a:buNone/>
            </a:pPr>
            <a:endParaRPr lang="en-US" dirty="0"/>
          </a:p>
          <a:p>
            <a:pPr marL="0" indent="0">
              <a:buNone/>
            </a:pPr>
            <a:r>
              <a:rPr lang="en-US" dirty="0"/>
              <a:t>You </a:t>
            </a:r>
            <a:r>
              <a:rPr lang="en-US" b="1" i="1" dirty="0"/>
              <a:t>really</a:t>
            </a:r>
            <a:r>
              <a:rPr lang="en-US" i="1" dirty="0"/>
              <a:t> </a:t>
            </a:r>
            <a:r>
              <a:rPr lang="en-US" dirty="0"/>
              <a:t>don’t want to use Brackets for Java!</a:t>
            </a:r>
          </a:p>
        </p:txBody>
      </p:sp>
      <p:pic>
        <p:nvPicPr>
          <p:cNvPr id="3074" name="Picture 2" descr="http://www.quickanddirtytips.com/sites/default/files/images/6799/Suit_Oversized.jpg">
            <a:extLst>
              <a:ext uri="{FF2B5EF4-FFF2-40B4-BE49-F238E27FC236}">
                <a16:creationId xmlns:a16="http://schemas.microsoft.com/office/drawing/2014/main" id="{A46D235A-6817-4621-BFE5-349FD89F2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9484" y="2238939"/>
            <a:ext cx="3062490" cy="459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84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2FA6FE-49AC-4D37-B270-E527DFCE236A}"/>
              </a:ext>
            </a:extLst>
          </p:cNvPr>
          <p:cNvSpPr>
            <a:spLocks noGrp="1"/>
          </p:cNvSpPr>
          <p:nvPr>
            <p:ph type="title"/>
          </p:nvPr>
        </p:nvSpPr>
        <p:spPr>
          <a:xfrm>
            <a:off x="833002" y="365125"/>
            <a:ext cx="10520702" cy="1325563"/>
          </a:xfrm>
        </p:spPr>
        <p:txBody>
          <a:bodyPr>
            <a:normAutofit/>
          </a:bodyPr>
          <a:lstStyle/>
          <a:p>
            <a:r>
              <a:rPr lang="en-US" dirty="0"/>
              <a:t>Course Resources</a:t>
            </a:r>
          </a:p>
        </p:txBody>
      </p:sp>
      <p:sp>
        <p:nvSpPr>
          <p:cNvPr id="3" name="Content Placeholder 2">
            <a:extLst>
              <a:ext uri="{FF2B5EF4-FFF2-40B4-BE49-F238E27FC236}">
                <a16:creationId xmlns:a16="http://schemas.microsoft.com/office/drawing/2014/main" id="{CB5CF5F7-55FD-40B2-8557-A3B9DF5E60B1}"/>
              </a:ext>
            </a:extLst>
          </p:cNvPr>
          <p:cNvSpPr>
            <a:spLocks noGrp="1"/>
          </p:cNvSpPr>
          <p:nvPr>
            <p:ph idx="1"/>
          </p:nvPr>
        </p:nvSpPr>
        <p:spPr>
          <a:xfrm>
            <a:off x="2540309" y="2197163"/>
            <a:ext cx="7772399" cy="4154361"/>
          </a:xfrm>
        </p:spPr>
        <p:txBody>
          <a:bodyPr vert="horz" lIns="91440" tIns="45720" rIns="91440" bIns="45720" rtlCol="0">
            <a:normAutofit/>
          </a:bodyPr>
          <a:lstStyle/>
          <a:p>
            <a:pPr marL="0" indent="0">
              <a:buNone/>
            </a:pPr>
            <a:r>
              <a:rPr lang="en-US" dirty="0"/>
              <a:t>Course items up on GitHub</a:t>
            </a:r>
          </a:p>
          <a:p>
            <a:pPr marL="0" indent="0">
              <a:buNone/>
            </a:pPr>
            <a:endParaRPr lang="en-US" dirty="0"/>
          </a:p>
          <a:p>
            <a:pPr marL="0" indent="0">
              <a:buNone/>
            </a:pPr>
            <a:r>
              <a:rPr lang="en-US" dirty="0"/>
              <a:t>https://github.com/kcarta/programming-workshop</a:t>
            </a:r>
          </a:p>
          <a:p>
            <a:pPr marL="0" indent="0">
              <a:buNone/>
            </a:pPr>
            <a:endParaRPr lang="en-US" dirty="0"/>
          </a:p>
          <a:p>
            <a:pPr marL="0" indent="0">
              <a:buNone/>
            </a:pPr>
            <a:r>
              <a:rPr lang="en-US" dirty="0"/>
              <a:t>These will be updated weekly </a:t>
            </a:r>
          </a:p>
        </p:txBody>
      </p:sp>
    </p:spTree>
    <p:extLst>
      <p:ext uri="{BB962C8B-B14F-4D97-AF65-F5344CB8AC3E}">
        <p14:creationId xmlns:p14="http://schemas.microsoft.com/office/powerpoint/2010/main" val="278306104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dirty="0"/>
              <a:t>IDEs &amp; </a:t>
            </a:r>
            <a:br>
              <a:rPr lang="en-US" sz="5400" dirty="0"/>
            </a:br>
            <a:r>
              <a:rPr lang="en-US" sz="5400" dirty="0"/>
              <a:t>Eclipse</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22799789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a:extLst>
              <a:ext uri="{FF2B5EF4-FFF2-40B4-BE49-F238E27FC236}">
                <a16:creationId xmlns:a16="http://schemas.microsoft.com/office/drawing/2014/main" id="{D37BCF4E-C72B-4156-BD49-9A8692A132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8" r="72868" b="-1"/>
          <a:stretch/>
        </p:blipFill>
        <p:spPr bwMode="auto">
          <a:xfrm>
            <a:off x="7555991" y="1690688"/>
            <a:ext cx="4636009" cy="5167312"/>
          </a:xfrm>
          <a:custGeom>
            <a:avLst/>
            <a:gdLst>
              <a:gd name="connsiteX0" fmla="*/ 0 w 4636009"/>
              <a:gd name="connsiteY0" fmla="*/ 0 h 5167312"/>
              <a:gd name="connsiteX1" fmla="*/ 4636009 w 4636009"/>
              <a:gd name="connsiteY1" fmla="*/ 0 h 5167312"/>
              <a:gd name="connsiteX2" fmla="*/ 4636009 w 4636009"/>
              <a:gd name="connsiteY2" fmla="*/ 5167312 h 5167312"/>
              <a:gd name="connsiteX3" fmla="*/ 276091 w 4636009"/>
              <a:gd name="connsiteY3" fmla="*/ 5167312 h 5167312"/>
              <a:gd name="connsiteX4" fmla="*/ 2669970 w 4636009"/>
              <a:gd name="connsiteY4" fmla="*/ 952 h 5167312"/>
              <a:gd name="connsiteX5" fmla="*/ 0 w 4636009"/>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6009" h="5167312">
                <a:moveTo>
                  <a:pt x="0" y="0"/>
                </a:moveTo>
                <a:lnTo>
                  <a:pt x="4636009" y="0"/>
                </a:lnTo>
                <a:lnTo>
                  <a:pt x="4636009" y="5167312"/>
                </a:lnTo>
                <a:lnTo>
                  <a:pt x="276091" y="5167312"/>
                </a:lnTo>
                <a:lnTo>
                  <a:pt x="2669970" y="952"/>
                </a:lnTo>
                <a:lnTo>
                  <a:pt x="0" y="952"/>
                </a:lnTo>
                <a:close/>
              </a:path>
            </a:pathLst>
          </a:custGeom>
          <a:noFill/>
          <a:extLst>
            <a:ext uri="{909E8E84-426E-40DD-AFC4-6F175D3DCCD1}">
              <a14:hiddenFill xmlns:a14="http://schemas.microsoft.com/office/drawing/2010/main">
                <a:solidFill>
                  <a:srgbClr val="FFFFFF"/>
                </a:solidFill>
              </a14:hiddenFill>
            </a:ext>
          </a:extLst>
        </p:spPr>
      </p:pic>
      <p:sp>
        <p:nvSpPr>
          <p:cNvPr id="71" name="Freeform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da-DK" dirty="0">
                <a:latin typeface="Calibri Light" panose="020F0302020204030204" pitchFamily="34" charset="0"/>
              </a:rPr>
              <a:t>Eclipse</a:t>
            </a:r>
          </a:p>
        </p:txBody>
      </p:sp>
      <p:sp>
        <p:nvSpPr>
          <p:cNvPr id="5" name="Content Placeholder 2">
            <a:extLst>
              <a:ext uri="{FF2B5EF4-FFF2-40B4-BE49-F238E27FC236}">
                <a16:creationId xmlns:a16="http://schemas.microsoft.com/office/drawing/2014/main" id="{B4C50571-B41C-42C5-B5F6-F366C00680D8}"/>
              </a:ext>
            </a:extLst>
          </p:cNvPr>
          <p:cNvSpPr>
            <a:spLocks noGrp="1"/>
          </p:cNvSpPr>
          <p:nvPr>
            <p:ph idx="1"/>
          </p:nvPr>
        </p:nvSpPr>
        <p:spPr>
          <a:xfrm>
            <a:off x="838200" y="2015406"/>
            <a:ext cx="6588625" cy="4065986"/>
          </a:xfrm>
        </p:spPr>
        <p:txBody>
          <a:bodyPr anchor="ctr">
            <a:normAutofit/>
          </a:bodyPr>
          <a:lstStyle/>
          <a:p>
            <a:pPr marL="0" indent="0">
              <a:buNone/>
            </a:pPr>
            <a:r>
              <a:rPr lang="en-US" sz="2400" dirty="0">
                <a:solidFill>
                  <a:schemeClr val="bg1"/>
                </a:solidFill>
              </a:rPr>
              <a:t>Eclipse is the most popular* IDE for Java.</a:t>
            </a:r>
          </a:p>
          <a:p>
            <a:pPr marL="0" indent="0">
              <a:buNone/>
            </a:pPr>
            <a:r>
              <a:rPr lang="en-US" sz="2400" dirty="0">
                <a:solidFill>
                  <a:schemeClr val="bg1"/>
                </a:solidFill>
              </a:rPr>
              <a:t>It is not actually just one tool, but a large group of tools collected together into a single program.</a:t>
            </a:r>
          </a:p>
          <a:p>
            <a:pPr marL="0" indent="0">
              <a:buNone/>
            </a:pPr>
            <a:endParaRPr lang="en-US" sz="2400" dirty="0">
              <a:solidFill>
                <a:schemeClr val="bg1"/>
              </a:solidFill>
            </a:endParaRPr>
          </a:p>
          <a:p>
            <a:pPr marL="0" indent="0">
              <a:buNone/>
            </a:pPr>
            <a:r>
              <a:rPr lang="en-US" sz="2400" dirty="0">
                <a:solidFill>
                  <a:schemeClr val="bg1"/>
                </a:solidFill>
              </a:rPr>
              <a:t>Eclipse has all sorts of handy features:</a:t>
            </a:r>
          </a:p>
          <a:p>
            <a:pPr>
              <a:buFontTx/>
              <a:buChar char="-"/>
            </a:pPr>
            <a:r>
              <a:rPr lang="en-US" sz="2400" dirty="0">
                <a:solidFill>
                  <a:schemeClr val="bg1"/>
                </a:solidFill>
              </a:rPr>
              <a:t>Project management (build tools, source control)</a:t>
            </a:r>
          </a:p>
          <a:p>
            <a:pPr>
              <a:buFontTx/>
              <a:buChar char="-"/>
            </a:pPr>
            <a:r>
              <a:rPr lang="en-US" sz="2400" dirty="0">
                <a:solidFill>
                  <a:schemeClr val="bg1"/>
                </a:solidFill>
              </a:rPr>
              <a:t>Code completion</a:t>
            </a:r>
          </a:p>
          <a:p>
            <a:pPr>
              <a:buFontTx/>
              <a:buChar char="-"/>
            </a:pPr>
            <a:r>
              <a:rPr lang="en-US" sz="2400" dirty="0">
                <a:solidFill>
                  <a:schemeClr val="bg1"/>
                </a:solidFill>
              </a:rPr>
              <a:t>Debugging</a:t>
            </a:r>
          </a:p>
        </p:txBody>
      </p:sp>
    </p:spTree>
    <p:extLst>
      <p:ext uri="{BB962C8B-B14F-4D97-AF65-F5344CB8AC3E}">
        <p14:creationId xmlns:p14="http://schemas.microsoft.com/office/powerpoint/2010/main" val="3488265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Workspaces</a:t>
            </a:r>
          </a:p>
        </p:txBody>
      </p:sp>
      <p:sp>
        <p:nvSpPr>
          <p:cNvPr id="5" name="Content Placeholder 2">
            <a:extLst>
              <a:ext uri="{FF2B5EF4-FFF2-40B4-BE49-F238E27FC236}">
                <a16:creationId xmlns:a16="http://schemas.microsoft.com/office/drawing/2014/main" id="{8E4E4086-ADEF-4F5A-9418-7DA65FAD7FFE}"/>
              </a:ext>
            </a:extLst>
          </p:cNvPr>
          <p:cNvSpPr>
            <a:spLocks noGrp="1"/>
          </p:cNvSpPr>
          <p:nvPr>
            <p:ph idx="1"/>
          </p:nvPr>
        </p:nvSpPr>
        <p:spPr>
          <a:xfrm>
            <a:off x="838200" y="1825625"/>
            <a:ext cx="6586728" cy="4351338"/>
          </a:xfrm>
        </p:spPr>
        <p:txBody>
          <a:bodyPr>
            <a:normAutofit/>
          </a:bodyPr>
          <a:lstStyle/>
          <a:p>
            <a:pPr marL="0" indent="0">
              <a:buNone/>
            </a:pPr>
            <a:r>
              <a:rPr lang="en-US" dirty="0"/>
              <a:t>Eclipse uses a single </a:t>
            </a:r>
            <a:r>
              <a:rPr lang="en-US" b="1" dirty="0"/>
              <a:t>Workspace</a:t>
            </a:r>
            <a:r>
              <a:rPr lang="en-US" dirty="0"/>
              <a:t> at any time. You can switch workspaces as needed.</a:t>
            </a:r>
          </a:p>
          <a:p>
            <a:pPr marL="0" indent="0">
              <a:buNone/>
            </a:pPr>
            <a:endParaRPr lang="en-US" dirty="0"/>
          </a:p>
          <a:p>
            <a:pPr marL="0" indent="0">
              <a:buNone/>
            </a:pPr>
            <a:r>
              <a:rPr lang="en-US" dirty="0"/>
              <a:t>Inside a workspace is multiple </a:t>
            </a:r>
            <a:r>
              <a:rPr lang="en-US" b="1" dirty="0"/>
              <a:t>Projects</a:t>
            </a:r>
            <a:r>
              <a:rPr lang="en-US" dirty="0"/>
              <a:t>.</a:t>
            </a:r>
          </a:p>
          <a:p>
            <a:pPr marL="0" indent="0">
              <a:buNone/>
            </a:pPr>
            <a:endParaRPr lang="en-US" b="1" dirty="0"/>
          </a:p>
          <a:p>
            <a:pPr marL="0" indent="0">
              <a:buNone/>
            </a:pPr>
            <a:r>
              <a:rPr lang="en-US" dirty="0"/>
              <a:t>Projects are further divided using folders and </a:t>
            </a:r>
            <a:r>
              <a:rPr lang="en-US" b="1" dirty="0"/>
              <a:t>Java</a:t>
            </a:r>
            <a:r>
              <a:rPr lang="en-US" dirty="0"/>
              <a:t> </a:t>
            </a:r>
            <a:r>
              <a:rPr lang="en-US" b="1" dirty="0"/>
              <a:t>Packages</a:t>
            </a:r>
            <a:r>
              <a:rPr lang="en-US" dirty="0"/>
              <a:t>.</a:t>
            </a:r>
          </a:p>
          <a:p>
            <a:r>
              <a:rPr lang="en-US" dirty="0"/>
              <a:t>It’s okay to not use packages in your own code until you’re more experienced</a:t>
            </a:r>
          </a:p>
        </p:txBody>
      </p:sp>
      <p:graphicFrame>
        <p:nvGraphicFramePr>
          <p:cNvPr id="3" name="Diagram 2">
            <a:extLst>
              <a:ext uri="{FF2B5EF4-FFF2-40B4-BE49-F238E27FC236}">
                <a16:creationId xmlns:a16="http://schemas.microsoft.com/office/drawing/2014/main" id="{0E0DEB8D-A083-4FC0-83F5-48729B44D09D}"/>
              </a:ext>
            </a:extLst>
          </p:cNvPr>
          <p:cNvGraphicFramePr/>
          <p:nvPr>
            <p:extLst>
              <p:ext uri="{D42A27DB-BD31-4B8C-83A1-F6EECF244321}">
                <p14:modId xmlns:p14="http://schemas.microsoft.com/office/powerpoint/2010/main" val="1611338398"/>
              </p:ext>
            </p:extLst>
          </p:nvPr>
        </p:nvGraphicFramePr>
        <p:xfrm>
          <a:off x="7205472" y="1481328"/>
          <a:ext cx="4553712" cy="5047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1461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Workspace Setup</a:t>
            </a:r>
          </a:p>
        </p:txBody>
      </p:sp>
      <p:sp>
        <p:nvSpPr>
          <p:cNvPr id="5" name="Content Placeholder 2">
            <a:extLst>
              <a:ext uri="{FF2B5EF4-FFF2-40B4-BE49-F238E27FC236}">
                <a16:creationId xmlns:a16="http://schemas.microsoft.com/office/drawing/2014/main" id="{8E6118CF-CD02-44BC-A457-AF3B379F0197}"/>
              </a:ext>
            </a:extLst>
          </p:cNvPr>
          <p:cNvSpPr>
            <a:spLocks noGrp="1"/>
          </p:cNvSpPr>
          <p:nvPr>
            <p:ph idx="1"/>
          </p:nvPr>
        </p:nvSpPr>
        <p:spPr>
          <a:xfrm>
            <a:off x="838200" y="1825625"/>
            <a:ext cx="10515600" cy="4351338"/>
          </a:xfrm>
        </p:spPr>
        <p:txBody>
          <a:bodyPr/>
          <a:lstStyle/>
          <a:p>
            <a:pPr marL="0" indent="0">
              <a:buNone/>
            </a:pPr>
            <a:r>
              <a:rPr lang="en-US" dirty="0"/>
              <a:t>Use </a:t>
            </a:r>
            <a:r>
              <a:rPr lang="en-US" b="1" dirty="0"/>
              <a:t>Preferences </a:t>
            </a:r>
            <a:r>
              <a:rPr lang="en-US" dirty="0"/>
              <a:t>-&gt; </a:t>
            </a:r>
            <a:r>
              <a:rPr lang="en-US" b="1" dirty="0"/>
              <a:t>General </a:t>
            </a:r>
            <a:r>
              <a:rPr lang="en-US" dirty="0"/>
              <a:t>-&gt; </a:t>
            </a:r>
            <a:r>
              <a:rPr lang="en-US" b="1" dirty="0"/>
              <a:t>Startup and Shutdown </a:t>
            </a:r>
            <a:r>
              <a:rPr lang="en-US" dirty="0"/>
              <a:t>-&gt; </a:t>
            </a:r>
            <a:r>
              <a:rPr lang="en-US" b="1" dirty="0"/>
              <a:t>Workspaces</a:t>
            </a:r>
            <a:r>
              <a:rPr lang="en-US" dirty="0"/>
              <a:t> to have Eclipse set a default workspace in your preferred programming folder.</a:t>
            </a:r>
          </a:p>
          <a:p>
            <a:pPr marL="0" indent="0">
              <a:buNone/>
            </a:pPr>
            <a:r>
              <a:rPr lang="en-US" dirty="0"/>
              <a:t>A good choice would be: </a:t>
            </a:r>
            <a:r>
              <a:rPr lang="en-US" b="1" dirty="0"/>
              <a:t>C:\src\java</a:t>
            </a:r>
          </a:p>
          <a:p>
            <a:pPr marL="0" indent="0">
              <a:buNone/>
            </a:pPr>
            <a:endParaRPr lang="en-US" dirty="0"/>
          </a:p>
          <a:p>
            <a:pPr marL="0" indent="0">
              <a:buNone/>
            </a:pPr>
            <a:r>
              <a:rPr lang="en-US" dirty="0"/>
              <a:t>Use </a:t>
            </a:r>
            <a:r>
              <a:rPr lang="en-US" b="1" dirty="0"/>
              <a:t>File </a:t>
            </a:r>
            <a:r>
              <a:rPr lang="en-US" dirty="0"/>
              <a:t>-&gt; </a:t>
            </a:r>
            <a:r>
              <a:rPr lang="en-US" b="1" dirty="0"/>
              <a:t>Switch Workspace </a:t>
            </a:r>
            <a:r>
              <a:rPr lang="en-US" dirty="0"/>
              <a:t>to change workspaces between classes and projects. This is a good idea for your semester project code.</a:t>
            </a:r>
            <a:br>
              <a:rPr lang="en-US" dirty="0"/>
            </a:br>
            <a:endParaRPr lang="en-US" dirty="0"/>
          </a:p>
        </p:txBody>
      </p:sp>
    </p:spTree>
    <p:extLst>
      <p:ext uri="{BB962C8B-B14F-4D97-AF65-F5344CB8AC3E}">
        <p14:creationId xmlns:p14="http://schemas.microsoft.com/office/powerpoint/2010/main" val="2067563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Editor Functions</a:t>
            </a:r>
          </a:p>
        </p:txBody>
      </p:sp>
      <p:sp>
        <p:nvSpPr>
          <p:cNvPr id="5" name="Content Placeholder 2">
            <a:extLst>
              <a:ext uri="{FF2B5EF4-FFF2-40B4-BE49-F238E27FC236}">
                <a16:creationId xmlns:a16="http://schemas.microsoft.com/office/drawing/2014/main" id="{D4AA1AAC-F760-4348-8FD3-74922DBDFF86}"/>
              </a:ext>
            </a:extLst>
          </p:cNvPr>
          <p:cNvSpPr>
            <a:spLocks noGrp="1"/>
          </p:cNvSpPr>
          <p:nvPr>
            <p:ph idx="1"/>
          </p:nvPr>
        </p:nvSpPr>
        <p:spPr>
          <a:xfrm>
            <a:off x="838200" y="1825625"/>
            <a:ext cx="10515600" cy="4351338"/>
          </a:xfrm>
        </p:spPr>
        <p:txBody>
          <a:bodyPr/>
          <a:lstStyle/>
          <a:p>
            <a:pPr marL="0" indent="0">
              <a:buNone/>
            </a:pPr>
            <a:r>
              <a:rPr lang="en-US" dirty="0"/>
              <a:t>Eclipse is more than just a text editor!</a:t>
            </a:r>
          </a:p>
          <a:p>
            <a:pPr marL="0" indent="0">
              <a:buNone/>
            </a:pPr>
            <a:endParaRPr lang="en-US" dirty="0"/>
          </a:p>
          <a:p>
            <a:pPr marL="0" indent="0">
              <a:buNone/>
            </a:pPr>
            <a:r>
              <a:rPr lang="en-US" dirty="0"/>
              <a:t>Eclipse has a large number of helpful tools for working with Java :</a:t>
            </a:r>
          </a:p>
          <a:p>
            <a:pPr>
              <a:buFontTx/>
              <a:buChar char="-"/>
            </a:pPr>
            <a:r>
              <a:rPr lang="en-US" dirty="0"/>
              <a:t>Source code editing, such as autocomplete</a:t>
            </a:r>
          </a:p>
          <a:p>
            <a:pPr>
              <a:buFontTx/>
              <a:buChar char="-"/>
            </a:pPr>
            <a:r>
              <a:rPr lang="en-US" dirty="0"/>
              <a:t>Refactoring tools (awesome for maintaining large projects)</a:t>
            </a:r>
          </a:p>
          <a:p>
            <a:pPr>
              <a:buFontTx/>
              <a:buChar char="-"/>
            </a:pPr>
            <a:r>
              <a:rPr lang="en-US" dirty="0"/>
              <a:t>Project navigation and code search (also great for large projects)</a:t>
            </a:r>
          </a:p>
          <a:p>
            <a:pPr>
              <a:buFontTx/>
              <a:buChar char="-"/>
            </a:pPr>
            <a:r>
              <a:rPr lang="en-US" dirty="0"/>
              <a:t>Build tools</a:t>
            </a:r>
          </a:p>
          <a:p>
            <a:pPr>
              <a:buFontTx/>
              <a:buChar char="-"/>
            </a:pPr>
            <a:r>
              <a:rPr lang="en-US" dirty="0"/>
              <a:t>An easy-to-use debugger</a:t>
            </a:r>
          </a:p>
        </p:txBody>
      </p:sp>
    </p:spTree>
    <p:extLst>
      <p:ext uri="{BB962C8B-B14F-4D97-AF65-F5344CB8AC3E}">
        <p14:creationId xmlns:p14="http://schemas.microsoft.com/office/powerpoint/2010/main" val="1263330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Autoformating</a:t>
            </a:r>
          </a:p>
        </p:txBody>
      </p:sp>
      <p:sp>
        <p:nvSpPr>
          <p:cNvPr id="5" name="Content Placeholder 2">
            <a:extLst>
              <a:ext uri="{FF2B5EF4-FFF2-40B4-BE49-F238E27FC236}">
                <a16:creationId xmlns:a16="http://schemas.microsoft.com/office/drawing/2014/main" id="{C93076E8-3D0F-499F-9472-BEABB0498BE1}"/>
              </a:ext>
            </a:extLst>
          </p:cNvPr>
          <p:cNvSpPr>
            <a:spLocks noGrp="1"/>
          </p:cNvSpPr>
          <p:nvPr>
            <p:ph idx="1"/>
          </p:nvPr>
        </p:nvSpPr>
        <p:spPr>
          <a:xfrm>
            <a:off x="838200" y="1825624"/>
            <a:ext cx="10515600" cy="4758056"/>
          </a:xfrm>
        </p:spPr>
        <p:txBody>
          <a:bodyPr>
            <a:normAutofit fontScale="92500"/>
          </a:bodyPr>
          <a:lstStyle/>
          <a:p>
            <a:pPr marL="0" indent="0">
              <a:buNone/>
            </a:pPr>
            <a:r>
              <a:rPr lang="en-US" dirty="0"/>
              <a:t>Do you like to type sloppy and clean up later? Eclipse can help!</a:t>
            </a:r>
          </a:p>
          <a:p>
            <a:pPr marL="0" indent="0">
              <a:buNone/>
            </a:pPr>
            <a:endParaRPr lang="en-US" dirty="0"/>
          </a:p>
          <a:p>
            <a:pPr marL="0" indent="0">
              <a:buNone/>
            </a:pPr>
            <a:r>
              <a:rPr lang="en-US" dirty="0"/>
              <a:t>Type </a:t>
            </a:r>
            <a:r>
              <a:rPr lang="en-US" b="1" dirty="0"/>
              <a:t>Ctrl + Shift + F</a:t>
            </a:r>
            <a:r>
              <a:rPr lang="en-US" dirty="0"/>
              <a:t> to have Eclipse autoformat (“pretty print”) your code. </a:t>
            </a:r>
          </a:p>
          <a:p>
            <a:pPr marL="0" indent="0">
              <a:buNone/>
            </a:pPr>
            <a:endParaRPr lang="en-US" dirty="0"/>
          </a:p>
          <a:p>
            <a:pPr marL="0" indent="0">
              <a:buNone/>
            </a:pPr>
            <a:r>
              <a:rPr lang="en-US" dirty="0"/>
              <a:t>In </a:t>
            </a:r>
            <a:r>
              <a:rPr lang="en-US" b="1" dirty="0"/>
              <a:t>Window</a:t>
            </a:r>
            <a:r>
              <a:rPr lang="en-US" dirty="0"/>
              <a:t> -&gt; </a:t>
            </a:r>
            <a:r>
              <a:rPr lang="en-US" b="1" dirty="0"/>
              <a:t>Preferences</a:t>
            </a:r>
            <a:r>
              <a:rPr lang="en-US" dirty="0"/>
              <a:t> -&gt; </a:t>
            </a:r>
            <a:r>
              <a:rPr lang="en-US" b="1" dirty="0"/>
              <a:t>Java</a:t>
            </a:r>
            <a:r>
              <a:rPr lang="en-US" dirty="0"/>
              <a:t> -&gt; </a:t>
            </a:r>
            <a:r>
              <a:rPr lang="en-US" b="1" dirty="0"/>
              <a:t>Code Style</a:t>
            </a:r>
            <a:r>
              <a:rPr lang="en-US" dirty="0"/>
              <a:t> - &gt; </a:t>
            </a:r>
            <a:r>
              <a:rPr lang="en-US" b="1" dirty="0"/>
              <a:t>Formatter </a:t>
            </a:r>
            <a:r>
              <a:rPr lang="en-US" dirty="0"/>
              <a:t>you can change and add code styles</a:t>
            </a:r>
          </a:p>
          <a:p>
            <a:pPr lvl="1">
              <a:buFontTx/>
              <a:buChar char="-"/>
            </a:pPr>
            <a:r>
              <a:rPr lang="en-US" dirty="0"/>
              <a:t>Google’s style guide (</a:t>
            </a:r>
            <a:r>
              <a:rPr lang="en-US" dirty="0">
                <a:hlinkClick r:id="rId2"/>
              </a:rPr>
              <a:t>github.com/google/</a:t>
            </a:r>
            <a:r>
              <a:rPr lang="en-US" dirty="0" err="1">
                <a:hlinkClick r:id="rId2"/>
              </a:rPr>
              <a:t>styleguide</a:t>
            </a:r>
            <a:r>
              <a:rPr lang="en-US" dirty="0">
                <a:hlinkClick r:id="rId2"/>
              </a:rPr>
              <a:t>/blob/</a:t>
            </a:r>
            <a:r>
              <a:rPr lang="en-US" dirty="0" err="1">
                <a:hlinkClick r:id="rId2"/>
              </a:rPr>
              <a:t>gh</a:t>
            </a:r>
            <a:r>
              <a:rPr lang="en-US" dirty="0">
                <a:hlinkClick r:id="rId2"/>
              </a:rPr>
              <a:t>-pages/eclipse-java-google-style.xml</a:t>
            </a:r>
            <a:r>
              <a:rPr lang="en-US" dirty="0"/>
              <a:t>) is a good standard to follow.</a:t>
            </a:r>
          </a:p>
          <a:p>
            <a:pPr marL="0" indent="0">
              <a:buNone/>
            </a:pPr>
            <a:endParaRPr lang="en-US" dirty="0"/>
          </a:p>
          <a:p>
            <a:pPr marL="0" indent="0">
              <a:buNone/>
            </a:pPr>
            <a:r>
              <a:rPr lang="en-US" dirty="0"/>
              <a:t>If you want to autoformat code in a whole project, you can right-click on the project and select </a:t>
            </a:r>
            <a:r>
              <a:rPr lang="en-US" b="1" dirty="0"/>
              <a:t>Source </a:t>
            </a:r>
            <a:r>
              <a:rPr lang="en-US" dirty="0"/>
              <a:t>-&gt; </a:t>
            </a:r>
            <a:r>
              <a:rPr lang="en-US" b="1" dirty="0"/>
              <a:t>Format</a:t>
            </a:r>
            <a:endParaRPr lang="en-US" dirty="0"/>
          </a:p>
          <a:p>
            <a:pPr marL="0" indent="0">
              <a:buNone/>
            </a:pPr>
            <a:endParaRPr lang="en-US" dirty="0"/>
          </a:p>
        </p:txBody>
      </p:sp>
    </p:spTree>
    <p:extLst>
      <p:ext uri="{BB962C8B-B14F-4D97-AF65-F5344CB8AC3E}">
        <p14:creationId xmlns:p14="http://schemas.microsoft.com/office/powerpoint/2010/main" val="78973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3: Autoformatting</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Open the Calculator.java file in Eclipse (yes, it is </a:t>
            </a:r>
            <a:r>
              <a:rPr lang="en-US" b="1" dirty="0"/>
              <a:t>really ugly</a:t>
            </a:r>
            <a:r>
              <a:rPr lang="en-US" dirty="0"/>
              <a:t>).</a:t>
            </a:r>
          </a:p>
          <a:p>
            <a:pPr marL="0" indent="0">
              <a:buNone/>
            </a:pPr>
            <a:endParaRPr lang="en-US" dirty="0"/>
          </a:p>
          <a:p>
            <a:pPr marL="0" indent="0">
              <a:buNone/>
            </a:pPr>
            <a:r>
              <a:rPr lang="en-US" dirty="0"/>
              <a:t>Try manually formatting it.</a:t>
            </a:r>
          </a:p>
          <a:p>
            <a:pPr marL="0" indent="0">
              <a:buNone/>
            </a:pPr>
            <a:r>
              <a:rPr lang="en-US" dirty="0"/>
              <a:t>When that gets old, autoformat it in Eclipse with </a:t>
            </a:r>
            <a:r>
              <a:rPr lang="en-US" b="1" dirty="0"/>
              <a:t>Ctrl + Shift + F</a:t>
            </a:r>
            <a:endParaRPr lang="en-US" dirty="0"/>
          </a:p>
          <a:p>
            <a:pPr marL="0" indent="0">
              <a:buNone/>
            </a:pPr>
            <a:endParaRPr lang="en-US" dirty="0"/>
          </a:p>
          <a:p>
            <a:pPr marL="0" indent="0">
              <a:buNone/>
            </a:pPr>
            <a:r>
              <a:rPr lang="en-US" dirty="0"/>
              <a:t>What does autoformatting fix? </a:t>
            </a:r>
          </a:p>
          <a:p>
            <a:pPr marL="0" indent="0">
              <a:buNone/>
            </a:pPr>
            <a:r>
              <a:rPr lang="en-US" dirty="0"/>
              <a:t>What does it not fix?</a:t>
            </a:r>
          </a:p>
        </p:txBody>
      </p:sp>
    </p:spTree>
    <p:extLst>
      <p:ext uri="{BB962C8B-B14F-4D97-AF65-F5344CB8AC3E}">
        <p14:creationId xmlns:p14="http://schemas.microsoft.com/office/powerpoint/2010/main" val="410968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Autocomplete</a:t>
            </a:r>
          </a:p>
        </p:txBody>
      </p:sp>
      <p:sp>
        <p:nvSpPr>
          <p:cNvPr id="5" name="Content Placeholder 2">
            <a:extLst>
              <a:ext uri="{FF2B5EF4-FFF2-40B4-BE49-F238E27FC236}">
                <a16:creationId xmlns:a16="http://schemas.microsoft.com/office/drawing/2014/main" id="{5ECF8584-6385-47A1-8667-65E64C8474B7}"/>
              </a:ext>
            </a:extLst>
          </p:cNvPr>
          <p:cNvSpPr>
            <a:spLocks noGrp="1"/>
          </p:cNvSpPr>
          <p:nvPr>
            <p:ph idx="1"/>
          </p:nvPr>
        </p:nvSpPr>
        <p:spPr>
          <a:xfrm>
            <a:off x="838200" y="1825625"/>
            <a:ext cx="4933950" cy="4351338"/>
          </a:xfrm>
        </p:spPr>
        <p:txBody>
          <a:bodyPr>
            <a:normAutofit/>
          </a:bodyPr>
          <a:lstStyle/>
          <a:p>
            <a:pPr marL="0" indent="0">
              <a:buNone/>
            </a:pPr>
            <a:r>
              <a:rPr lang="en-US" dirty="0"/>
              <a:t>Be lazy!</a:t>
            </a:r>
            <a:br>
              <a:rPr lang="en-US" dirty="0"/>
            </a:br>
            <a:r>
              <a:rPr lang="en-US" dirty="0"/>
              <a:t>Don’t type long words manually!</a:t>
            </a:r>
          </a:p>
          <a:p>
            <a:pPr marL="0" indent="0">
              <a:buNone/>
            </a:pPr>
            <a:endParaRPr lang="en-US" dirty="0"/>
          </a:p>
          <a:p>
            <a:pPr marL="0" indent="0">
              <a:buNone/>
            </a:pPr>
            <a:r>
              <a:rPr lang="en-US" dirty="0"/>
              <a:t>Using </a:t>
            </a:r>
            <a:r>
              <a:rPr lang="en-US" b="1" dirty="0"/>
              <a:t>Ctrl + Space</a:t>
            </a:r>
            <a:r>
              <a:rPr lang="en-US" dirty="0"/>
              <a:t>, Eclipse will finish words for you.</a:t>
            </a:r>
          </a:p>
          <a:p>
            <a:pPr marL="0" indent="0">
              <a:buNone/>
            </a:pPr>
            <a:endParaRPr lang="en-US" dirty="0"/>
          </a:p>
          <a:p>
            <a:pPr marL="0" indent="0">
              <a:buNone/>
            </a:pPr>
            <a:r>
              <a:rPr lang="en-US" dirty="0"/>
              <a:t>This is a great way to write easily-misspelled class and variable names.</a:t>
            </a:r>
          </a:p>
        </p:txBody>
      </p:sp>
      <p:pic>
        <p:nvPicPr>
          <p:cNvPr id="3" name="Picture 2">
            <a:extLst>
              <a:ext uri="{FF2B5EF4-FFF2-40B4-BE49-F238E27FC236}">
                <a16:creationId xmlns:a16="http://schemas.microsoft.com/office/drawing/2014/main" id="{73CFBB94-331C-403F-BB82-7175035A178E}"/>
              </a:ext>
            </a:extLst>
          </p:cNvPr>
          <p:cNvPicPr>
            <a:picLocks noChangeAspect="1"/>
          </p:cNvPicPr>
          <p:nvPr/>
        </p:nvPicPr>
        <p:blipFill>
          <a:blip r:embed="rId2"/>
          <a:stretch>
            <a:fillRect/>
          </a:stretch>
        </p:blipFill>
        <p:spPr>
          <a:xfrm>
            <a:off x="5772150" y="2713037"/>
            <a:ext cx="6296613" cy="2576513"/>
          </a:xfrm>
          <a:prstGeom prst="rect">
            <a:avLst/>
          </a:prstGeom>
        </p:spPr>
      </p:pic>
    </p:spTree>
    <p:extLst>
      <p:ext uri="{BB962C8B-B14F-4D97-AF65-F5344CB8AC3E}">
        <p14:creationId xmlns:p14="http://schemas.microsoft.com/office/powerpoint/2010/main" val="607678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Snippets</a:t>
            </a:r>
          </a:p>
        </p:txBody>
      </p:sp>
      <p:sp>
        <p:nvSpPr>
          <p:cNvPr id="5" name="Content Placeholder 2">
            <a:extLst>
              <a:ext uri="{FF2B5EF4-FFF2-40B4-BE49-F238E27FC236}">
                <a16:creationId xmlns:a16="http://schemas.microsoft.com/office/drawing/2014/main" id="{5ECF8584-6385-47A1-8667-65E64C8474B7}"/>
              </a:ext>
            </a:extLst>
          </p:cNvPr>
          <p:cNvSpPr>
            <a:spLocks noGrp="1"/>
          </p:cNvSpPr>
          <p:nvPr>
            <p:ph idx="1"/>
          </p:nvPr>
        </p:nvSpPr>
        <p:spPr>
          <a:xfrm>
            <a:off x="838199" y="1825625"/>
            <a:ext cx="11039669" cy="4351338"/>
          </a:xfrm>
        </p:spPr>
        <p:txBody>
          <a:bodyPr>
            <a:normAutofit fontScale="92500" lnSpcReduction="20000"/>
          </a:bodyPr>
          <a:lstStyle/>
          <a:p>
            <a:pPr marL="0" indent="0">
              <a:buNone/>
            </a:pPr>
            <a:r>
              <a:rPr lang="en-US" dirty="0"/>
              <a:t>Tired of writing </a:t>
            </a:r>
            <a:r>
              <a:rPr lang="en-US" dirty="0" err="1"/>
              <a:t>System.out.println</a:t>
            </a:r>
            <a:r>
              <a:rPr lang="en-US" dirty="0"/>
              <a:t> by hand? Eclipse can help!</a:t>
            </a:r>
          </a:p>
          <a:p>
            <a:pPr marL="0" indent="0">
              <a:buNone/>
            </a:pPr>
            <a:endParaRPr lang="en-US" dirty="0"/>
          </a:p>
          <a:p>
            <a:pPr marL="0" indent="0">
              <a:buNone/>
            </a:pPr>
            <a:r>
              <a:rPr lang="en-US" dirty="0"/>
              <a:t>Eclipse lets you use snippets (“templates”) to generate code.</a:t>
            </a:r>
          </a:p>
          <a:p>
            <a:pPr marL="0" indent="0">
              <a:buNone/>
            </a:pPr>
            <a:r>
              <a:rPr lang="en-US" dirty="0"/>
              <a:t>To expand a snippet, write the keyword and press </a:t>
            </a:r>
            <a:r>
              <a:rPr lang="en-US" b="1" dirty="0"/>
              <a:t>Ctrl + Space</a:t>
            </a:r>
            <a:endParaRPr lang="en-US" dirty="0"/>
          </a:p>
          <a:p>
            <a:pPr marL="0" indent="0">
              <a:buNone/>
            </a:pPr>
            <a:endParaRPr lang="en-US" dirty="0"/>
          </a:p>
          <a:p>
            <a:pPr marL="0" indent="0">
              <a:buNone/>
            </a:pPr>
            <a:r>
              <a:rPr lang="en-US" dirty="0"/>
              <a:t>Common snippets include:</a:t>
            </a:r>
          </a:p>
          <a:p>
            <a:pPr marL="457200" lvl="1" indent="0">
              <a:buNone/>
            </a:pPr>
            <a:r>
              <a:rPr lang="en-US" b="1" dirty="0" err="1">
                <a:latin typeface="Consolas" panose="020B0609020204030204" pitchFamily="49" charset="0"/>
              </a:rPr>
              <a:t>sysout</a:t>
            </a:r>
            <a:r>
              <a:rPr lang="en-US" dirty="0"/>
              <a:t> -&gt; </a:t>
            </a:r>
            <a:r>
              <a:rPr lang="en-US" dirty="0" err="1"/>
              <a:t>System.out.println</a:t>
            </a:r>
            <a:r>
              <a:rPr lang="en-US" dirty="0"/>
              <a:t>()</a:t>
            </a:r>
          </a:p>
          <a:p>
            <a:pPr marL="457200" lvl="1" indent="0">
              <a:buNone/>
            </a:pPr>
            <a:r>
              <a:rPr lang="en-US" b="1" dirty="0">
                <a:latin typeface="Consolas" panose="020B0609020204030204" pitchFamily="49" charset="0"/>
              </a:rPr>
              <a:t>for</a:t>
            </a:r>
            <a:r>
              <a:rPr lang="en-US" dirty="0"/>
              <a:t> -&gt; for loops (with iterator </a:t>
            </a:r>
            <a:r>
              <a:rPr lang="en-US" b="1" dirty="0" err="1"/>
              <a:t>i</a:t>
            </a:r>
            <a:r>
              <a:rPr lang="en-US" dirty="0"/>
              <a:t>)</a:t>
            </a:r>
          </a:p>
          <a:p>
            <a:pPr marL="457200" lvl="1" indent="0">
              <a:buNone/>
            </a:pPr>
            <a:r>
              <a:rPr lang="en-US" b="1" dirty="0" err="1">
                <a:latin typeface="Consolas" panose="020B0609020204030204" pitchFamily="49" charset="0"/>
              </a:rPr>
              <a:t>ifelse</a:t>
            </a:r>
            <a:r>
              <a:rPr lang="en-US" dirty="0"/>
              <a:t> -&gt; if/else statement</a:t>
            </a:r>
          </a:p>
          <a:p>
            <a:pPr marL="0" indent="0">
              <a:buNone/>
            </a:pPr>
            <a:endParaRPr lang="en-US" dirty="0"/>
          </a:p>
          <a:p>
            <a:pPr marL="0" indent="0">
              <a:buNone/>
            </a:pPr>
            <a:r>
              <a:rPr lang="en-US" dirty="0"/>
              <a:t>Go to </a:t>
            </a:r>
            <a:r>
              <a:rPr lang="en-US" b="1" dirty="0"/>
              <a:t>Window </a:t>
            </a:r>
            <a:r>
              <a:rPr lang="en-US" dirty="0"/>
              <a:t>-&gt; </a:t>
            </a:r>
            <a:r>
              <a:rPr lang="en-US" b="1" dirty="0"/>
              <a:t>Preferences </a:t>
            </a:r>
            <a:r>
              <a:rPr lang="en-US" dirty="0"/>
              <a:t>-&gt; </a:t>
            </a:r>
            <a:r>
              <a:rPr lang="en-US" b="1" dirty="0"/>
              <a:t>Java</a:t>
            </a:r>
            <a:r>
              <a:rPr lang="en-US" dirty="0"/>
              <a:t> -&gt; </a:t>
            </a:r>
            <a:r>
              <a:rPr lang="en-US" b="1" dirty="0"/>
              <a:t>Editor </a:t>
            </a:r>
            <a:r>
              <a:rPr lang="en-US" dirty="0"/>
              <a:t>-&gt; </a:t>
            </a:r>
            <a:r>
              <a:rPr lang="en-US" b="1" dirty="0"/>
              <a:t>Templates </a:t>
            </a:r>
            <a:r>
              <a:rPr lang="en-US" dirty="0"/>
              <a:t>to view/edit these</a:t>
            </a:r>
          </a:p>
        </p:txBody>
      </p:sp>
    </p:spTree>
    <p:extLst>
      <p:ext uri="{BB962C8B-B14F-4D97-AF65-F5344CB8AC3E}">
        <p14:creationId xmlns:p14="http://schemas.microsoft.com/office/powerpoint/2010/main" val="2750432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4: Practicing Autocomplete</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Let’s practice autocomplete together!</a:t>
            </a:r>
          </a:p>
        </p:txBody>
      </p:sp>
    </p:spTree>
    <p:extLst>
      <p:ext uri="{BB962C8B-B14F-4D97-AF65-F5344CB8AC3E}">
        <p14:creationId xmlns:p14="http://schemas.microsoft.com/office/powerpoint/2010/main" val="122227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AF845F-8A2E-4747-B6FF-CBC854FAC6BA}"/>
              </a:ext>
            </a:extLst>
          </p:cNvPr>
          <p:cNvSpPr>
            <a:spLocks noGrp="1"/>
          </p:cNvSpPr>
          <p:nvPr>
            <p:ph type="title"/>
          </p:nvPr>
        </p:nvSpPr>
        <p:spPr>
          <a:xfrm>
            <a:off x="838200" y="365125"/>
            <a:ext cx="10515600" cy="1325563"/>
          </a:xfrm>
        </p:spPr>
        <p:txBody>
          <a:bodyPr>
            <a:normAutofit/>
          </a:bodyPr>
          <a:lstStyle/>
          <a:p>
            <a:r>
              <a:rPr lang="en-US">
                <a:solidFill>
                  <a:schemeClr val="bg1">
                    <a:lumMod val="95000"/>
                    <a:lumOff val="5000"/>
                  </a:schemeClr>
                </a:solidFill>
              </a:rPr>
              <a:t>Today’s Lesson</a:t>
            </a:r>
          </a:p>
        </p:txBody>
      </p:sp>
      <p:sp>
        <p:nvSpPr>
          <p:cNvPr id="3" name="Content Placeholder 2">
            <a:extLst>
              <a:ext uri="{FF2B5EF4-FFF2-40B4-BE49-F238E27FC236}">
                <a16:creationId xmlns:a16="http://schemas.microsoft.com/office/drawing/2014/main" id="{FFC353AD-FA04-47E2-BB20-54AD62996ABA}"/>
              </a:ext>
            </a:extLst>
          </p:cNvPr>
          <p:cNvSpPr>
            <a:spLocks noGrp="1"/>
          </p:cNvSpPr>
          <p:nvPr>
            <p:ph idx="1"/>
          </p:nvPr>
        </p:nvSpPr>
        <p:spPr>
          <a:xfrm>
            <a:off x="838200" y="2240875"/>
            <a:ext cx="10515600" cy="4065986"/>
          </a:xfrm>
        </p:spPr>
        <p:txBody>
          <a:bodyPr anchor="ctr">
            <a:normAutofit/>
          </a:bodyPr>
          <a:lstStyle/>
          <a:p>
            <a:r>
              <a:rPr lang="en-US" sz="2400" dirty="0"/>
              <a:t>Tools! Everything from command line utilities to text editors</a:t>
            </a:r>
          </a:p>
          <a:p>
            <a:endParaRPr lang="en-US" sz="2400" dirty="0"/>
          </a:p>
          <a:p>
            <a:pPr marL="0" indent="0">
              <a:buNone/>
            </a:pPr>
            <a:r>
              <a:rPr lang="en-US" sz="2400" b="1" u="sng" dirty="0"/>
              <a:t>What you’ll learn:</a:t>
            </a:r>
            <a:endParaRPr lang="en-US" sz="2400" b="1" dirty="0"/>
          </a:p>
          <a:p>
            <a:pPr marL="0" indent="0">
              <a:buNone/>
            </a:pPr>
            <a:r>
              <a:rPr lang="en-US" sz="2400" b="1" dirty="0"/>
              <a:t>Skills</a:t>
            </a:r>
            <a:r>
              <a:rPr lang="en-US" sz="2400" dirty="0"/>
              <a:t>: How to use tools, how to debug.</a:t>
            </a:r>
          </a:p>
          <a:p>
            <a:pPr marL="0" indent="0">
              <a:buNone/>
            </a:pPr>
            <a:r>
              <a:rPr lang="en-US" sz="2400" b="1" dirty="0"/>
              <a:t>Knowledge</a:t>
            </a:r>
            <a:r>
              <a:rPr lang="en-US" sz="2400" dirty="0"/>
              <a:t>: A whole lot of tools used in daily programming work.</a:t>
            </a:r>
          </a:p>
          <a:p>
            <a:pPr marL="0" indent="0">
              <a:buNone/>
            </a:pPr>
            <a:r>
              <a:rPr lang="en-US" sz="2400" b="1" dirty="0"/>
              <a:t>Values</a:t>
            </a:r>
            <a:r>
              <a:rPr lang="en-US" sz="2400" dirty="0"/>
              <a:t>: Programmers who use tools effectively get more done, with less effort.</a:t>
            </a:r>
          </a:p>
          <a:p>
            <a:pPr>
              <a:buFontTx/>
              <a:buChar char="-"/>
            </a:pPr>
            <a:endParaRPr lang="en-US" sz="2400" dirty="0"/>
          </a:p>
          <a:p>
            <a:endParaRPr lang="en-US" sz="2400" dirty="0"/>
          </a:p>
        </p:txBody>
      </p:sp>
    </p:spTree>
    <p:extLst>
      <p:ext uri="{BB962C8B-B14F-4D97-AF65-F5344CB8AC3E}">
        <p14:creationId xmlns:p14="http://schemas.microsoft.com/office/powerpoint/2010/main" val="384020050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Code Completion</a:t>
            </a:r>
          </a:p>
        </p:txBody>
      </p:sp>
      <p:sp>
        <p:nvSpPr>
          <p:cNvPr id="5" name="Content Placeholder 2">
            <a:extLst>
              <a:ext uri="{FF2B5EF4-FFF2-40B4-BE49-F238E27FC236}">
                <a16:creationId xmlns:a16="http://schemas.microsoft.com/office/drawing/2014/main" id="{975ECD89-E7F6-461B-B3B9-078CD0CCD0D7}"/>
              </a:ext>
            </a:extLst>
          </p:cNvPr>
          <p:cNvSpPr>
            <a:spLocks noGrp="1"/>
          </p:cNvSpPr>
          <p:nvPr>
            <p:ph idx="1"/>
          </p:nvPr>
        </p:nvSpPr>
        <p:spPr>
          <a:xfrm>
            <a:off x="838200" y="1825625"/>
            <a:ext cx="5210175" cy="4498975"/>
          </a:xfrm>
        </p:spPr>
        <p:txBody>
          <a:bodyPr>
            <a:normAutofit/>
          </a:bodyPr>
          <a:lstStyle/>
          <a:p>
            <a:pPr marL="0" indent="0">
              <a:buNone/>
            </a:pPr>
            <a:r>
              <a:rPr lang="en-US" sz="2400" b="1" dirty="0"/>
              <a:t>Code Completion</a:t>
            </a:r>
            <a:r>
              <a:rPr lang="en-US" sz="2400" dirty="0"/>
              <a:t> (“intellisense”) is a common feature in IDEs. </a:t>
            </a:r>
            <a:br>
              <a:rPr lang="en-US" sz="2400" dirty="0"/>
            </a:br>
            <a:r>
              <a:rPr lang="en-US" sz="2400" dirty="0"/>
              <a:t>It is your </a:t>
            </a:r>
            <a:r>
              <a:rPr lang="en-US" sz="2400" b="1" dirty="0"/>
              <a:t>new best friend</a:t>
            </a:r>
            <a:r>
              <a:rPr lang="en-US" sz="2400" dirty="0"/>
              <a:t>.</a:t>
            </a:r>
            <a:br>
              <a:rPr lang="en-US" sz="2400" dirty="0"/>
            </a:br>
            <a:endParaRPr lang="en-US" sz="2400" dirty="0"/>
          </a:p>
          <a:p>
            <a:pPr marL="0" indent="0">
              <a:buNone/>
            </a:pPr>
            <a:r>
              <a:rPr lang="en-US" sz="2400" dirty="0"/>
              <a:t>Eclipse tells you what a class or method does - without you having to look it up in documentation!</a:t>
            </a:r>
          </a:p>
          <a:p>
            <a:pPr marL="0" indent="0">
              <a:buNone/>
            </a:pPr>
            <a:endParaRPr lang="en-US" sz="2400" dirty="0"/>
          </a:p>
          <a:p>
            <a:pPr marL="0" indent="0">
              <a:buNone/>
            </a:pPr>
            <a:r>
              <a:rPr lang="en-US" sz="2400" dirty="0"/>
              <a:t>To activate this feature, simply hover your mouse over a class, method or variable.</a:t>
            </a:r>
          </a:p>
        </p:txBody>
      </p:sp>
      <p:pic>
        <p:nvPicPr>
          <p:cNvPr id="4" name="Picture 3">
            <a:extLst>
              <a:ext uri="{FF2B5EF4-FFF2-40B4-BE49-F238E27FC236}">
                <a16:creationId xmlns:a16="http://schemas.microsoft.com/office/drawing/2014/main" id="{4E527268-58D2-4FDC-B0F9-5B09F9A59BCA}"/>
              </a:ext>
            </a:extLst>
          </p:cNvPr>
          <p:cNvPicPr>
            <a:picLocks noChangeAspect="1"/>
          </p:cNvPicPr>
          <p:nvPr/>
        </p:nvPicPr>
        <p:blipFill>
          <a:blip r:embed="rId2"/>
          <a:stretch>
            <a:fillRect/>
          </a:stretch>
        </p:blipFill>
        <p:spPr>
          <a:xfrm>
            <a:off x="6206817" y="2584140"/>
            <a:ext cx="4807565" cy="2521260"/>
          </a:xfrm>
          <a:prstGeom prst="rect">
            <a:avLst/>
          </a:prstGeom>
        </p:spPr>
      </p:pic>
      <p:sp>
        <p:nvSpPr>
          <p:cNvPr id="6" name="Rectangle 5">
            <a:extLst>
              <a:ext uri="{FF2B5EF4-FFF2-40B4-BE49-F238E27FC236}">
                <a16:creationId xmlns:a16="http://schemas.microsoft.com/office/drawing/2014/main" id="{7892B946-18C3-4329-8092-4289DC0A4B23}"/>
              </a:ext>
            </a:extLst>
          </p:cNvPr>
          <p:cNvSpPr/>
          <p:nvPr/>
        </p:nvSpPr>
        <p:spPr>
          <a:xfrm>
            <a:off x="6191250" y="4933950"/>
            <a:ext cx="5067300" cy="923330"/>
          </a:xfrm>
          <a:prstGeom prst="rect">
            <a:avLst/>
          </a:prstGeom>
        </p:spPr>
        <p:txBody>
          <a:bodyPr wrap="square">
            <a:spAutoFit/>
          </a:bodyPr>
          <a:lstStyle/>
          <a:p>
            <a:endParaRPr lang="en-US" dirty="0"/>
          </a:p>
          <a:p>
            <a:r>
              <a:rPr lang="en-US" dirty="0"/>
              <a:t>Javadoc comments combined with code completion make it easy to code with Java libraries!</a:t>
            </a:r>
          </a:p>
        </p:txBody>
      </p:sp>
    </p:spTree>
    <p:extLst>
      <p:ext uri="{BB962C8B-B14F-4D97-AF65-F5344CB8AC3E}">
        <p14:creationId xmlns:p14="http://schemas.microsoft.com/office/powerpoint/2010/main" val="1017365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Package Imports</a:t>
            </a:r>
          </a:p>
        </p:txBody>
      </p:sp>
      <p:sp>
        <p:nvSpPr>
          <p:cNvPr id="5" name="Content Placeholder 2">
            <a:extLst>
              <a:ext uri="{FF2B5EF4-FFF2-40B4-BE49-F238E27FC236}">
                <a16:creationId xmlns:a16="http://schemas.microsoft.com/office/drawing/2014/main" id="{DB034492-497B-447B-BF99-51D6FCAB9766}"/>
              </a:ext>
            </a:extLst>
          </p:cNvPr>
          <p:cNvSpPr>
            <a:spLocks noGrp="1"/>
          </p:cNvSpPr>
          <p:nvPr>
            <p:ph idx="1"/>
          </p:nvPr>
        </p:nvSpPr>
        <p:spPr>
          <a:xfrm>
            <a:off x="838200" y="1825625"/>
            <a:ext cx="6229350" cy="4351338"/>
          </a:xfrm>
        </p:spPr>
        <p:txBody>
          <a:bodyPr>
            <a:normAutofit fontScale="92500" lnSpcReduction="20000"/>
          </a:bodyPr>
          <a:lstStyle/>
          <a:p>
            <a:pPr marL="0" indent="0">
              <a:buNone/>
            </a:pPr>
            <a:r>
              <a:rPr lang="en-US" dirty="0"/>
              <a:t>To do anything useful in Java, you will need to use </a:t>
            </a:r>
            <a:r>
              <a:rPr lang="en-US" b="1" dirty="0"/>
              <a:t>packages</a:t>
            </a:r>
            <a:r>
              <a:rPr lang="en-US" dirty="0"/>
              <a:t>.</a:t>
            </a:r>
          </a:p>
          <a:p>
            <a:pPr marL="0" indent="0">
              <a:buNone/>
            </a:pPr>
            <a:endParaRPr lang="en-US" dirty="0"/>
          </a:p>
          <a:p>
            <a:pPr marL="0" indent="0">
              <a:buNone/>
            </a:pPr>
            <a:r>
              <a:rPr lang="en-US" dirty="0"/>
              <a:t>Packages can either be in the Java SDK (you’ve been using it without knowing it), or from an external source.</a:t>
            </a:r>
          </a:p>
          <a:p>
            <a:pPr marL="0" indent="0">
              <a:buNone/>
            </a:pPr>
            <a:endParaRPr lang="en-US" dirty="0"/>
          </a:p>
          <a:p>
            <a:pPr marL="0" indent="0">
              <a:buNone/>
            </a:pPr>
            <a:r>
              <a:rPr lang="en-US" dirty="0"/>
              <a:t>Eclipse will help you auto-import packages as you need them.</a:t>
            </a:r>
          </a:p>
          <a:p>
            <a:pPr marL="0" indent="0">
              <a:buNone/>
            </a:pPr>
            <a:endParaRPr lang="en-US" dirty="0"/>
          </a:p>
          <a:p>
            <a:pPr marL="0" indent="0">
              <a:buNone/>
            </a:pPr>
            <a:r>
              <a:rPr lang="en-US" dirty="0"/>
              <a:t>Using </a:t>
            </a:r>
            <a:r>
              <a:rPr lang="en-US" b="1" dirty="0"/>
              <a:t>Ctrl + Shift + O</a:t>
            </a:r>
            <a:r>
              <a:rPr lang="en-US" dirty="0"/>
              <a:t> will import any classes that you have attempted to use.</a:t>
            </a:r>
          </a:p>
        </p:txBody>
      </p:sp>
      <p:pic>
        <p:nvPicPr>
          <p:cNvPr id="3" name="Picture 2">
            <a:extLst>
              <a:ext uri="{FF2B5EF4-FFF2-40B4-BE49-F238E27FC236}">
                <a16:creationId xmlns:a16="http://schemas.microsoft.com/office/drawing/2014/main" id="{ACD5B438-E0B6-41AA-9164-AA5737E4CF29}"/>
              </a:ext>
            </a:extLst>
          </p:cNvPr>
          <p:cNvPicPr>
            <a:picLocks noChangeAspect="1"/>
          </p:cNvPicPr>
          <p:nvPr/>
        </p:nvPicPr>
        <p:blipFill>
          <a:blip r:embed="rId2"/>
          <a:stretch>
            <a:fillRect/>
          </a:stretch>
        </p:blipFill>
        <p:spPr>
          <a:xfrm>
            <a:off x="7565724" y="2635944"/>
            <a:ext cx="3788076" cy="1736825"/>
          </a:xfrm>
          <a:prstGeom prst="rect">
            <a:avLst/>
          </a:prstGeom>
        </p:spPr>
      </p:pic>
    </p:spTree>
    <p:extLst>
      <p:ext uri="{BB962C8B-B14F-4D97-AF65-F5344CB8AC3E}">
        <p14:creationId xmlns:p14="http://schemas.microsoft.com/office/powerpoint/2010/main" val="3201262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5: Explore Java APIs</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normAutofit fontScale="92500" lnSpcReduction="20000"/>
          </a:bodyPr>
          <a:lstStyle/>
          <a:p>
            <a:pPr marL="0" indent="0">
              <a:buNone/>
            </a:pPr>
            <a:r>
              <a:rPr lang="en-US" dirty="0"/>
              <a:t>Use the package import and intellisense in Eclipse to explore the following Java SDK APIs (type them in </a:t>
            </a:r>
            <a:r>
              <a:rPr lang="en-US" b="1" dirty="0"/>
              <a:t>exactly as shown. </a:t>
            </a:r>
            <a:r>
              <a:rPr lang="en-US" dirty="0"/>
              <a:t>Press</a:t>
            </a:r>
            <a:r>
              <a:rPr lang="en-US" b="1" dirty="0"/>
              <a:t> Ctrl + Space</a:t>
            </a:r>
            <a:r>
              <a:rPr lang="en-US" dirty="0"/>
              <a:t> if needed):</a:t>
            </a:r>
          </a:p>
          <a:p>
            <a:pPr marL="0" indent="0">
              <a:buNone/>
            </a:pPr>
            <a:endParaRPr lang="en-US" dirty="0"/>
          </a:p>
          <a:p>
            <a:pPr marL="0" indent="0">
              <a:buNone/>
            </a:pPr>
            <a:r>
              <a:rPr lang="en-US" b="1" dirty="0"/>
              <a:t>Math.</a:t>
            </a:r>
          </a:p>
          <a:p>
            <a:pPr marL="0" indent="0">
              <a:buNone/>
            </a:pPr>
            <a:r>
              <a:rPr lang="en-US" b="1" dirty="0"/>
              <a:t>Files.</a:t>
            </a:r>
          </a:p>
          <a:p>
            <a:pPr marL="0" indent="0">
              <a:buNone/>
            </a:pPr>
            <a:r>
              <a:rPr lang="en-US" b="1" dirty="0" err="1"/>
              <a:t>java.util</a:t>
            </a:r>
            <a:r>
              <a:rPr lang="en-US" b="1" dirty="0"/>
              <a:t>.</a:t>
            </a:r>
          </a:p>
          <a:p>
            <a:pPr marL="0" indent="0">
              <a:buNone/>
            </a:pPr>
            <a:endParaRPr lang="en-US" b="1" dirty="0"/>
          </a:p>
          <a:p>
            <a:pPr marL="0" indent="0">
              <a:buNone/>
            </a:pPr>
            <a:r>
              <a:rPr lang="en-US" dirty="0"/>
              <a:t>What functionality do these contain?</a:t>
            </a:r>
          </a:p>
          <a:p>
            <a:pPr marL="0" indent="0">
              <a:buNone/>
            </a:pPr>
            <a:r>
              <a:rPr lang="en-US" dirty="0"/>
              <a:t>What do you recognize?</a:t>
            </a:r>
          </a:p>
          <a:p>
            <a:pPr marL="0" indent="0">
              <a:buNone/>
            </a:pPr>
            <a:r>
              <a:rPr lang="en-US" dirty="0"/>
              <a:t>Can you find everything you need to know about these using only Eclipse, or do you need to use Google too?</a:t>
            </a:r>
          </a:p>
        </p:txBody>
      </p:sp>
    </p:spTree>
    <p:extLst>
      <p:ext uri="{BB962C8B-B14F-4D97-AF65-F5344CB8AC3E}">
        <p14:creationId xmlns:p14="http://schemas.microsoft.com/office/powerpoint/2010/main" val="2228116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199" y="365125"/>
            <a:ext cx="5529943" cy="1325563"/>
          </a:xfrm>
        </p:spPr>
        <p:txBody>
          <a:bodyPr>
            <a:normAutofit/>
          </a:bodyPr>
          <a:lstStyle/>
          <a:p>
            <a:r>
              <a:rPr lang="da-DK" dirty="0">
                <a:solidFill>
                  <a:schemeClr val="bg1"/>
                </a:solidFill>
                <a:latin typeface="Calibri Light" panose="020F0302020204030204" pitchFamily="34" charset="0"/>
              </a:rPr>
              <a:t>Good to know: </a:t>
            </a:r>
            <a:br>
              <a:rPr lang="da-DK" dirty="0">
                <a:solidFill>
                  <a:schemeClr val="bg1"/>
                </a:solidFill>
                <a:latin typeface="Calibri Light" panose="020F0302020204030204" pitchFamily="34" charset="0"/>
              </a:rPr>
            </a:br>
            <a:r>
              <a:rPr lang="da-DK" dirty="0">
                <a:solidFill>
                  <a:schemeClr val="bg1"/>
                </a:solidFill>
                <a:latin typeface="Calibri Light" panose="020F0302020204030204" pitchFamily="34" charset="0"/>
              </a:rPr>
              <a:t>IntelliJ</a:t>
            </a:r>
          </a:p>
        </p:txBody>
      </p:sp>
      <p:sp>
        <p:nvSpPr>
          <p:cNvPr id="3" name="Content Placeholder 2">
            <a:extLst>
              <a:ext uri="{FF2B5EF4-FFF2-40B4-BE49-F238E27FC236}">
                <a16:creationId xmlns:a16="http://schemas.microsoft.com/office/drawing/2014/main" id="{90B08A2A-F483-40B4-A45F-7DF9979501A6}"/>
              </a:ext>
            </a:extLst>
          </p:cNvPr>
          <p:cNvSpPr>
            <a:spLocks noGrp="1"/>
          </p:cNvSpPr>
          <p:nvPr>
            <p:ph idx="1"/>
          </p:nvPr>
        </p:nvSpPr>
        <p:spPr>
          <a:xfrm>
            <a:off x="838199" y="1825625"/>
            <a:ext cx="4128169" cy="3399518"/>
          </a:xfrm>
        </p:spPr>
        <p:txBody>
          <a:bodyPr>
            <a:normAutofit/>
          </a:bodyPr>
          <a:lstStyle/>
          <a:p>
            <a:pPr marL="0" indent="0">
              <a:buNone/>
            </a:pPr>
            <a:r>
              <a:rPr lang="en-US" sz="2000" dirty="0">
                <a:solidFill>
                  <a:schemeClr val="bg1"/>
                </a:solidFill>
              </a:rPr>
              <a:t>IntelliJ is an IDE for Java and many other languages/platforms.</a:t>
            </a:r>
          </a:p>
          <a:p>
            <a:pPr marL="0" indent="0">
              <a:buNone/>
            </a:pPr>
            <a:endParaRPr lang="en-US" sz="2000" dirty="0">
              <a:solidFill>
                <a:schemeClr val="bg1"/>
              </a:solidFill>
            </a:endParaRPr>
          </a:p>
          <a:p>
            <a:pPr marL="0" indent="0">
              <a:buNone/>
            </a:pPr>
            <a:r>
              <a:rPr lang="en-US" sz="2000" dirty="0">
                <a:solidFill>
                  <a:schemeClr val="bg1"/>
                </a:solidFill>
              </a:rPr>
              <a:t>IntelliJ offers a slew of integrated tools, and is often preferred to Eclipse as a modern Java IDE.</a:t>
            </a:r>
          </a:p>
          <a:p>
            <a:pPr marL="0" indent="0">
              <a:buNone/>
            </a:pPr>
            <a:endParaRPr lang="en-US" sz="2000" dirty="0">
              <a:solidFill>
                <a:schemeClr val="bg1"/>
              </a:solidFill>
            </a:endParaRPr>
          </a:p>
          <a:p>
            <a:pPr marL="0" indent="0">
              <a:buNone/>
            </a:pPr>
            <a:r>
              <a:rPr lang="en-US" sz="2000" dirty="0">
                <a:solidFill>
                  <a:schemeClr val="bg1"/>
                </a:solidFill>
              </a:rPr>
              <a:t>Take a look and see which one you prefer.*</a:t>
            </a:r>
          </a:p>
        </p:txBody>
      </p:sp>
      <p:sp>
        <p:nvSpPr>
          <p:cNvPr id="5" name="Rectangle 4">
            <a:extLst>
              <a:ext uri="{FF2B5EF4-FFF2-40B4-BE49-F238E27FC236}">
                <a16:creationId xmlns:a16="http://schemas.microsoft.com/office/drawing/2014/main" id="{18FC367E-A71D-49E1-A888-DEF272E87276}"/>
              </a:ext>
            </a:extLst>
          </p:cNvPr>
          <p:cNvSpPr/>
          <p:nvPr/>
        </p:nvSpPr>
        <p:spPr>
          <a:xfrm>
            <a:off x="203090" y="5579906"/>
            <a:ext cx="3799742" cy="923330"/>
          </a:xfrm>
          <a:prstGeom prst="rect">
            <a:avLst/>
          </a:prstGeom>
        </p:spPr>
        <p:txBody>
          <a:bodyPr wrap="square">
            <a:spAutoFit/>
          </a:bodyPr>
          <a:lstStyle/>
          <a:p>
            <a:r>
              <a:rPr lang="en-US" dirty="0">
                <a:solidFill>
                  <a:schemeClr val="bg1"/>
                </a:solidFill>
              </a:rPr>
              <a:t>* Not recommended for beginners!</a:t>
            </a:r>
          </a:p>
          <a:p>
            <a:r>
              <a:rPr lang="en-US" dirty="0">
                <a:solidFill>
                  <a:schemeClr val="bg1"/>
                </a:solidFill>
              </a:rPr>
              <a:t>It can be a challenge to share projects between Eclipse and IntelliJ)</a:t>
            </a:r>
          </a:p>
        </p:txBody>
      </p:sp>
    </p:spTree>
    <p:extLst>
      <p:ext uri="{BB962C8B-B14F-4D97-AF65-F5344CB8AC3E}">
        <p14:creationId xmlns:p14="http://schemas.microsoft.com/office/powerpoint/2010/main" val="2400912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Visual Studio 2013 EN.png">
            <a:extLst>
              <a:ext uri="{FF2B5EF4-FFF2-40B4-BE49-F238E27FC236}">
                <a16:creationId xmlns:a16="http://schemas.microsoft.com/office/drawing/2014/main" id="{C46E7F76-FF28-4BDD-9903-86D3527DAC9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823" r="14149"/>
          <a:stretch/>
        </p:blipFill>
        <p:spPr bwMode="auto">
          <a:xfrm>
            <a:off x="7092985" y="2120301"/>
            <a:ext cx="4260814" cy="3436244"/>
          </a:xfrm>
          <a:prstGeom prst="rect">
            <a:avLst/>
          </a:prstGeom>
          <a:extLst>
            <a:ext uri="{909E8E84-426E-40DD-AFC4-6F175D3DCCD1}">
              <a14:hiddenFill xmlns:a14="http://schemas.microsoft.com/office/drawing/2010/main">
                <a:solidFill>
                  <a:srgbClr val="FFFFFF"/>
                </a:solidFill>
              </a14:hiddenFill>
            </a:ext>
          </a:extLst>
        </p:spPr>
      </p:pic>
      <p:sp>
        <p:nvSpPr>
          <p:cNvPr id="7" name="Freeform: Shap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199" y="365125"/>
            <a:ext cx="5529943" cy="1325563"/>
          </a:xfrm>
        </p:spPr>
        <p:txBody>
          <a:bodyPr>
            <a:normAutofit/>
          </a:bodyPr>
          <a:lstStyle/>
          <a:p>
            <a:r>
              <a:rPr lang="da-DK" dirty="0">
                <a:solidFill>
                  <a:schemeClr val="bg1"/>
                </a:solidFill>
                <a:latin typeface="Calibri Light" panose="020F0302020204030204" pitchFamily="34" charset="0"/>
              </a:rPr>
              <a:t>Good to know: </a:t>
            </a:r>
            <a:br>
              <a:rPr lang="da-DK" dirty="0">
                <a:solidFill>
                  <a:schemeClr val="bg1"/>
                </a:solidFill>
                <a:latin typeface="Calibri Light" panose="020F0302020204030204" pitchFamily="34" charset="0"/>
              </a:rPr>
            </a:br>
            <a:r>
              <a:rPr lang="da-DK" dirty="0">
                <a:solidFill>
                  <a:schemeClr val="bg1"/>
                </a:solidFill>
                <a:latin typeface="Calibri Light" panose="020F0302020204030204" pitchFamily="34" charset="0"/>
              </a:rPr>
              <a:t>Visual Studio</a:t>
            </a:r>
          </a:p>
        </p:txBody>
      </p:sp>
      <p:sp>
        <p:nvSpPr>
          <p:cNvPr id="3" name="Content Placeholder 2">
            <a:extLst>
              <a:ext uri="{FF2B5EF4-FFF2-40B4-BE49-F238E27FC236}">
                <a16:creationId xmlns:a16="http://schemas.microsoft.com/office/drawing/2014/main" id="{90B08A2A-F483-40B4-A45F-7DF9979501A6}"/>
              </a:ext>
            </a:extLst>
          </p:cNvPr>
          <p:cNvSpPr>
            <a:spLocks noGrp="1"/>
          </p:cNvSpPr>
          <p:nvPr>
            <p:ph idx="1"/>
          </p:nvPr>
        </p:nvSpPr>
        <p:spPr>
          <a:xfrm>
            <a:off x="838199" y="1825625"/>
            <a:ext cx="4128169" cy="3399518"/>
          </a:xfrm>
        </p:spPr>
        <p:txBody>
          <a:bodyPr>
            <a:normAutofit/>
          </a:bodyPr>
          <a:lstStyle/>
          <a:p>
            <a:pPr marL="0" indent="0">
              <a:buNone/>
            </a:pPr>
            <a:r>
              <a:rPr lang="en-US" sz="2000" dirty="0">
                <a:solidFill>
                  <a:schemeClr val="bg1"/>
                </a:solidFill>
              </a:rPr>
              <a:t>Visual Studio is used for programming in the .NET ecosystem (not with Java).</a:t>
            </a:r>
          </a:p>
          <a:p>
            <a:pPr marL="0" indent="0">
              <a:buNone/>
            </a:pPr>
            <a:endParaRPr lang="en-US" sz="2000" dirty="0">
              <a:solidFill>
                <a:schemeClr val="bg1"/>
              </a:solidFill>
            </a:endParaRPr>
          </a:p>
          <a:p>
            <a:pPr marL="0" indent="0">
              <a:buNone/>
            </a:pPr>
            <a:r>
              <a:rPr lang="en-US" sz="2000" dirty="0">
                <a:solidFill>
                  <a:schemeClr val="bg1"/>
                </a:solidFill>
              </a:rPr>
              <a:t>It contains tools and templates for a vast range of project types.</a:t>
            </a:r>
          </a:p>
          <a:p>
            <a:pPr marL="0" indent="0">
              <a:buNone/>
            </a:pPr>
            <a:endParaRPr lang="en-US" sz="2000" dirty="0">
              <a:solidFill>
                <a:schemeClr val="bg1"/>
              </a:solidFill>
            </a:endParaRPr>
          </a:p>
          <a:p>
            <a:pPr marL="0" indent="0">
              <a:buNone/>
            </a:pPr>
            <a:r>
              <a:rPr lang="en-US" sz="2000" dirty="0">
                <a:solidFill>
                  <a:schemeClr val="bg1"/>
                </a:solidFill>
              </a:rPr>
              <a:t>It is so popular that it is rare to program in .NET using any other tool!</a:t>
            </a:r>
          </a:p>
        </p:txBody>
      </p:sp>
    </p:spTree>
    <p:extLst>
      <p:ext uri="{BB962C8B-B14F-4D97-AF65-F5344CB8AC3E}">
        <p14:creationId xmlns:p14="http://schemas.microsoft.com/office/powerpoint/2010/main" val="4047141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dirty="0"/>
              <a:t>Debugging</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277783034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Debugging Introduction</a:t>
            </a:r>
          </a:p>
        </p:txBody>
      </p:sp>
      <p:sp>
        <p:nvSpPr>
          <p:cNvPr id="3" name="Content Placeholder 2">
            <a:extLst>
              <a:ext uri="{FF2B5EF4-FFF2-40B4-BE49-F238E27FC236}">
                <a16:creationId xmlns:a16="http://schemas.microsoft.com/office/drawing/2014/main" id="{59816E3E-9C05-46E5-9650-F58126A7E63F}"/>
              </a:ext>
            </a:extLst>
          </p:cNvPr>
          <p:cNvSpPr>
            <a:spLocks noGrp="1"/>
          </p:cNvSpPr>
          <p:nvPr>
            <p:ph idx="1"/>
          </p:nvPr>
        </p:nvSpPr>
        <p:spPr>
          <a:xfrm>
            <a:off x="838200" y="1825625"/>
            <a:ext cx="4943475" cy="546100"/>
          </a:xfrm>
        </p:spPr>
        <p:txBody>
          <a:bodyPr/>
          <a:lstStyle/>
          <a:p>
            <a:pPr marL="0" indent="0">
              <a:buNone/>
            </a:pPr>
            <a:r>
              <a:rPr lang="en-US" b="1" dirty="0"/>
              <a:t>Code fails</a:t>
            </a:r>
            <a:r>
              <a:rPr lang="en-US" dirty="0"/>
              <a:t>. </a:t>
            </a:r>
            <a:r>
              <a:rPr lang="en-US" b="1" dirty="0"/>
              <a:t>Bugs</a:t>
            </a:r>
            <a:r>
              <a:rPr lang="en-US" dirty="0"/>
              <a:t> are a fact of life.</a:t>
            </a:r>
          </a:p>
        </p:txBody>
      </p:sp>
      <p:pic>
        <p:nvPicPr>
          <p:cNvPr id="2052" name="Picture 4" descr="https://imgs.xkcd.com/comics/computer_problems.png">
            <a:extLst>
              <a:ext uri="{FF2B5EF4-FFF2-40B4-BE49-F238E27FC236}">
                <a16:creationId xmlns:a16="http://schemas.microsoft.com/office/drawing/2014/main" id="{EB857092-C4AB-4C70-B548-02EEB8291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290" y="2631865"/>
            <a:ext cx="6916560" cy="299285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775E908-41F6-4DB4-8F05-F5DCD2897406}"/>
              </a:ext>
            </a:extLst>
          </p:cNvPr>
          <p:cNvSpPr txBox="1">
            <a:spLocks/>
          </p:cNvSpPr>
          <p:nvPr/>
        </p:nvSpPr>
        <p:spPr>
          <a:xfrm>
            <a:off x="838200" y="5884862"/>
            <a:ext cx="8905876" cy="517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Debugging </a:t>
            </a:r>
            <a:r>
              <a:rPr lang="en-US" dirty="0"/>
              <a:t>is the art of catching bugs in a running program.</a:t>
            </a:r>
          </a:p>
        </p:txBody>
      </p:sp>
    </p:spTree>
    <p:extLst>
      <p:ext uri="{BB962C8B-B14F-4D97-AF65-F5344CB8AC3E}">
        <p14:creationId xmlns:p14="http://schemas.microsoft.com/office/powerpoint/2010/main" val="4113968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syash.com/wp-content/uploads/2011/01/history-of-software-bugs-and-bebugger_img1.png">
            <a:extLst>
              <a:ext uri="{FF2B5EF4-FFF2-40B4-BE49-F238E27FC236}">
                <a16:creationId xmlns:a16="http://schemas.microsoft.com/office/drawing/2014/main" id="{D2B9DAC1-9A04-473E-B2FE-476AAD38D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85" y="2070186"/>
            <a:ext cx="4260814" cy="3536474"/>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199" y="365125"/>
            <a:ext cx="5529943" cy="1325563"/>
          </a:xfrm>
        </p:spPr>
        <p:txBody>
          <a:bodyPr>
            <a:normAutofit/>
          </a:bodyPr>
          <a:lstStyle/>
          <a:p>
            <a:r>
              <a:rPr lang="da-DK">
                <a:solidFill>
                  <a:schemeClr val="bg1"/>
                </a:solidFill>
                <a:latin typeface="Calibri Light" panose="020F0302020204030204" pitchFamily="34" charset="0"/>
              </a:rPr>
              <a:t>Debugging Strategies</a:t>
            </a:r>
          </a:p>
        </p:txBody>
      </p:sp>
      <p:sp>
        <p:nvSpPr>
          <p:cNvPr id="3" name="Content Placeholder 2">
            <a:extLst>
              <a:ext uri="{FF2B5EF4-FFF2-40B4-BE49-F238E27FC236}">
                <a16:creationId xmlns:a16="http://schemas.microsoft.com/office/drawing/2014/main" id="{22EEF1A8-E484-497B-A934-839953EB9237}"/>
              </a:ext>
            </a:extLst>
          </p:cNvPr>
          <p:cNvSpPr>
            <a:spLocks noGrp="1"/>
          </p:cNvSpPr>
          <p:nvPr>
            <p:ph idx="1"/>
          </p:nvPr>
        </p:nvSpPr>
        <p:spPr>
          <a:xfrm>
            <a:off x="572648" y="1690688"/>
            <a:ext cx="4105277" cy="4129087"/>
          </a:xfrm>
        </p:spPr>
        <p:txBody>
          <a:bodyPr>
            <a:normAutofit/>
          </a:bodyPr>
          <a:lstStyle/>
          <a:p>
            <a:pPr marL="0" indent="0">
              <a:buNone/>
            </a:pPr>
            <a:r>
              <a:rPr lang="en-US" sz="2000" dirty="0">
                <a:solidFill>
                  <a:schemeClr val="bg1"/>
                </a:solidFill>
              </a:rPr>
              <a:t>Debugging is an act as old as programming itself.</a:t>
            </a:r>
          </a:p>
          <a:p>
            <a:pPr marL="0" indent="0">
              <a:buNone/>
            </a:pPr>
            <a:endParaRPr lang="en-US" sz="2000" dirty="0">
              <a:solidFill>
                <a:schemeClr val="bg1"/>
              </a:solidFill>
            </a:endParaRPr>
          </a:p>
          <a:p>
            <a:pPr marL="0" indent="0">
              <a:buNone/>
            </a:pPr>
            <a:r>
              <a:rPr lang="en-US" sz="2000" dirty="0">
                <a:solidFill>
                  <a:schemeClr val="bg1"/>
                </a:solidFill>
              </a:rPr>
              <a:t>Most bugs cannot be found just by looking at code. </a:t>
            </a:r>
          </a:p>
          <a:p>
            <a:pPr marL="0" indent="0">
              <a:buNone/>
            </a:pPr>
            <a:r>
              <a:rPr lang="en-US" sz="2000" dirty="0">
                <a:solidFill>
                  <a:schemeClr val="bg1"/>
                </a:solidFill>
              </a:rPr>
              <a:t>The best way to track down bugs is to run a program and watch it fail – you want to get the computer to show you what it’s doing.</a:t>
            </a:r>
          </a:p>
          <a:p>
            <a:pPr marL="0" indent="0">
              <a:buNone/>
            </a:pPr>
            <a:endParaRPr lang="en-US" sz="2000" dirty="0">
              <a:solidFill>
                <a:schemeClr val="bg1"/>
              </a:solidFill>
            </a:endParaRPr>
          </a:p>
          <a:p>
            <a:pPr marL="0" indent="0">
              <a:buNone/>
            </a:pPr>
            <a:r>
              <a:rPr lang="en-US" sz="2000" dirty="0">
                <a:solidFill>
                  <a:schemeClr val="bg1"/>
                </a:solidFill>
              </a:rPr>
              <a:t>Many strategies exist for debugging.</a:t>
            </a:r>
            <a:br>
              <a:rPr lang="en-US" sz="2000" dirty="0">
                <a:solidFill>
                  <a:schemeClr val="bg1"/>
                </a:solidFill>
              </a:rPr>
            </a:br>
            <a:r>
              <a:rPr lang="en-US" sz="2000" dirty="0">
                <a:solidFill>
                  <a:schemeClr val="bg1"/>
                </a:solidFill>
              </a:rPr>
              <a:t>We’ll cover the two most common.</a:t>
            </a:r>
          </a:p>
        </p:txBody>
      </p:sp>
    </p:spTree>
    <p:extLst>
      <p:ext uri="{BB962C8B-B14F-4D97-AF65-F5344CB8AC3E}">
        <p14:creationId xmlns:p14="http://schemas.microsoft.com/office/powerpoint/2010/main" val="3631092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Debugging with print statements</a:t>
            </a:r>
          </a:p>
        </p:txBody>
      </p:sp>
      <p:sp>
        <p:nvSpPr>
          <p:cNvPr id="3" name="Content Placeholder 2">
            <a:extLst>
              <a:ext uri="{FF2B5EF4-FFF2-40B4-BE49-F238E27FC236}">
                <a16:creationId xmlns:a16="http://schemas.microsoft.com/office/drawing/2014/main" id="{F6BF7C77-D206-4DD3-B0BA-D51171AFD51A}"/>
              </a:ext>
            </a:extLst>
          </p:cNvPr>
          <p:cNvSpPr>
            <a:spLocks noGrp="1"/>
          </p:cNvSpPr>
          <p:nvPr>
            <p:ph idx="1"/>
          </p:nvPr>
        </p:nvSpPr>
        <p:spPr>
          <a:xfrm>
            <a:off x="838200" y="1835151"/>
            <a:ext cx="7200646" cy="4127500"/>
          </a:xfrm>
        </p:spPr>
        <p:txBody>
          <a:bodyPr>
            <a:normAutofit/>
          </a:bodyPr>
          <a:lstStyle/>
          <a:p>
            <a:pPr marL="0" indent="0">
              <a:buNone/>
            </a:pPr>
            <a:r>
              <a:rPr lang="en-US" sz="2400" dirty="0"/>
              <a:t>All programming languages have a way to print text output to a </a:t>
            </a:r>
            <a:r>
              <a:rPr lang="en-US" sz="2400" b="1" dirty="0"/>
              <a:t>log</a:t>
            </a:r>
            <a:r>
              <a:rPr lang="en-US" sz="2400" dirty="0"/>
              <a:t>, either in a file or a console window. </a:t>
            </a:r>
          </a:p>
          <a:p>
            <a:pPr marL="0" indent="0">
              <a:buNone/>
            </a:pPr>
            <a:br>
              <a:rPr lang="en-US" sz="2400" dirty="0"/>
            </a:br>
            <a:r>
              <a:rPr lang="en-US" sz="2400" dirty="0"/>
              <a:t>Printing program output to a debug log is called using a </a:t>
            </a:r>
            <a:r>
              <a:rPr lang="en-US" sz="2400" b="1" dirty="0"/>
              <a:t>print statement.</a:t>
            </a:r>
            <a:r>
              <a:rPr lang="en-US" sz="2400" dirty="0"/>
              <a:t> This is a very fast and easy technique.</a:t>
            </a:r>
          </a:p>
          <a:p>
            <a:pPr marL="0" indent="0">
              <a:buNone/>
            </a:pPr>
            <a:r>
              <a:rPr lang="en-US" sz="2400" dirty="0"/>
              <a:t>This is also common practice in low-level platforms that lack tool support for debugging.</a:t>
            </a:r>
          </a:p>
          <a:p>
            <a:pPr marL="0" indent="0">
              <a:buNone/>
            </a:pPr>
            <a:endParaRPr lang="en-US" sz="2400" dirty="0"/>
          </a:p>
          <a:p>
            <a:pPr marL="0" indent="0">
              <a:buNone/>
            </a:pPr>
            <a:r>
              <a:rPr lang="en-US" sz="2400" dirty="0"/>
              <a:t>In Java, print statements are produced using </a:t>
            </a:r>
            <a:r>
              <a:rPr lang="en-US" sz="2400" b="1" dirty="0" err="1"/>
              <a:t>System.out.println</a:t>
            </a:r>
            <a:endParaRPr lang="en-US" sz="2400" dirty="0"/>
          </a:p>
        </p:txBody>
      </p:sp>
      <p:pic>
        <p:nvPicPr>
          <p:cNvPr id="4" name="Picture 3">
            <a:extLst>
              <a:ext uri="{FF2B5EF4-FFF2-40B4-BE49-F238E27FC236}">
                <a16:creationId xmlns:a16="http://schemas.microsoft.com/office/drawing/2014/main" id="{4A8F646A-6CA8-496D-935D-5D808D859026}"/>
              </a:ext>
            </a:extLst>
          </p:cNvPr>
          <p:cNvPicPr>
            <a:picLocks noChangeAspect="1"/>
          </p:cNvPicPr>
          <p:nvPr/>
        </p:nvPicPr>
        <p:blipFill>
          <a:blip r:embed="rId2"/>
          <a:stretch>
            <a:fillRect/>
          </a:stretch>
        </p:blipFill>
        <p:spPr>
          <a:xfrm>
            <a:off x="8038846" y="1690688"/>
            <a:ext cx="3589735" cy="4476750"/>
          </a:xfrm>
          <a:prstGeom prst="rect">
            <a:avLst/>
          </a:prstGeom>
        </p:spPr>
      </p:pic>
    </p:spTree>
    <p:extLst>
      <p:ext uri="{BB962C8B-B14F-4D97-AF65-F5344CB8AC3E}">
        <p14:creationId xmlns:p14="http://schemas.microsoft.com/office/powerpoint/2010/main" val="1514101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6: Debugging with print statements</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A common tactic for using debug statements is to place them around the area where you think the bug occurs, then move them closer together until you have located the bug precisely.</a:t>
            </a:r>
          </a:p>
          <a:p>
            <a:pPr marL="0" indent="0">
              <a:buNone/>
            </a:pPr>
            <a:endParaRPr lang="en-US" dirty="0"/>
          </a:p>
          <a:p>
            <a:pPr marL="0" indent="0">
              <a:buNone/>
            </a:pPr>
            <a:r>
              <a:rPr lang="en-US" dirty="0"/>
              <a:t>Use this tactic and </a:t>
            </a:r>
            <a:r>
              <a:rPr lang="en-US" b="1" dirty="0" err="1"/>
              <a:t>System.out.println</a:t>
            </a:r>
            <a:r>
              <a:rPr lang="en-US" dirty="0"/>
              <a:t> to debug the </a:t>
            </a:r>
            <a:r>
              <a:rPr lang="en-US" b="1" dirty="0"/>
              <a:t>IncrementingCounter.java</a:t>
            </a:r>
            <a:r>
              <a:rPr lang="en-US" dirty="0"/>
              <a:t> program.</a:t>
            </a:r>
          </a:p>
          <a:p>
            <a:pPr marL="0" indent="0">
              <a:buNone/>
            </a:pPr>
            <a:endParaRPr lang="en-US" dirty="0"/>
          </a:p>
          <a:p>
            <a:pPr marL="0" indent="0">
              <a:buNone/>
            </a:pPr>
            <a:r>
              <a:rPr lang="en-US" dirty="0"/>
              <a:t>- How could you have solved this bug without using print statements?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4781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dirty="0">
                <a:solidFill>
                  <a:schemeClr val="tx1"/>
                </a:solidFill>
                <a:latin typeface="+mj-lt"/>
                <a:ea typeface="+mj-ea"/>
                <a:cs typeface="+mj-cs"/>
              </a:rPr>
              <a:t>Tools</a:t>
            </a:r>
          </a:p>
        </p:txBody>
      </p:sp>
    </p:spTree>
    <p:extLst>
      <p:ext uri="{BB962C8B-B14F-4D97-AF65-F5344CB8AC3E}">
        <p14:creationId xmlns:p14="http://schemas.microsoft.com/office/powerpoint/2010/main" val="2069327080"/>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Using a debugger</a:t>
            </a:r>
          </a:p>
        </p:txBody>
      </p:sp>
      <p:sp>
        <p:nvSpPr>
          <p:cNvPr id="3" name="Content Placeholder 2">
            <a:extLst>
              <a:ext uri="{FF2B5EF4-FFF2-40B4-BE49-F238E27FC236}">
                <a16:creationId xmlns:a16="http://schemas.microsoft.com/office/drawing/2014/main" id="{CCCA5681-8A32-4B02-9E67-C824D6B1F9E6}"/>
              </a:ext>
            </a:extLst>
          </p:cNvPr>
          <p:cNvSpPr>
            <a:spLocks noGrp="1"/>
          </p:cNvSpPr>
          <p:nvPr>
            <p:ph idx="1"/>
          </p:nvPr>
        </p:nvSpPr>
        <p:spPr>
          <a:xfrm>
            <a:off x="838200" y="1825625"/>
            <a:ext cx="11029950" cy="4351338"/>
          </a:xfrm>
        </p:spPr>
        <p:txBody>
          <a:bodyPr>
            <a:normAutofit/>
          </a:bodyPr>
          <a:lstStyle/>
          <a:p>
            <a:pPr marL="0" indent="0">
              <a:buNone/>
            </a:pPr>
            <a:r>
              <a:rPr lang="en-US" dirty="0"/>
              <a:t>Print statements are a very primitive technique, and aren’t interactive.</a:t>
            </a:r>
            <a:br>
              <a:rPr lang="en-US" dirty="0"/>
            </a:br>
            <a:endParaRPr lang="en-US" dirty="0"/>
          </a:p>
          <a:p>
            <a:pPr marL="0" indent="0">
              <a:buNone/>
            </a:pPr>
            <a:r>
              <a:rPr lang="en-US" dirty="0"/>
              <a:t>A modern debugger will </a:t>
            </a:r>
            <a:r>
              <a:rPr lang="en-US" b="1" dirty="0"/>
              <a:t>literally pause </a:t>
            </a:r>
            <a:r>
              <a:rPr lang="en-US" dirty="0"/>
              <a:t>your program while it is running, and let you view and even change the current values.</a:t>
            </a:r>
          </a:p>
          <a:p>
            <a:pPr marL="0" indent="0">
              <a:buNone/>
            </a:pPr>
            <a:endParaRPr lang="en-US" dirty="0"/>
          </a:p>
          <a:p>
            <a:pPr marL="0" indent="0">
              <a:buNone/>
            </a:pPr>
            <a:r>
              <a:rPr lang="en-US" dirty="0"/>
              <a:t>Using a debugger, you can </a:t>
            </a:r>
            <a:r>
              <a:rPr lang="en-US" b="1" dirty="0"/>
              <a:t>step through </a:t>
            </a:r>
            <a:r>
              <a:rPr lang="en-US" dirty="0"/>
              <a:t>code </a:t>
            </a:r>
            <a:r>
              <a:rPr lang="en-US" b="1" dirty="0"/>
              <a:t>one line at a time </a:t>
            </a:r>
            <a:r>
              <a:rPr lang="en-US" dirty="0"/>
              <a:t>to see exactly where bugs occur.</a:t>
            </a:r>
          </a:p>
          <a:p>
            <a:pPr marL="0" indent="0">
              <a:buNone/>
            </a:pPr>
            <a:endParaRPr lang="en-US" b="1" dirty="0"/>
          </a:p>
          <a:p>
            <a:pPr marL="0" indent="0" algn="ctr">
              <a:buNone/>
            </a:pPr>
            <a:r>
              <a:rPr lang="en-US" b="1" dirty="0"/>
              <a:t>A debugger is not magic! It just feels like it.</a:t>
            </a:r>
          </a:p>
        </p:txBody>
      </p:sp>
    </p:spTree>
    <p:extLst>
      <p:ext uri="{BB962C8B-B14F-4D97-AF65-F5344CB8AC3E}">
        <p14:creationId xmlns:p14="http://schemas.microsoft.com/office/powerpoint/2010/main" val="1297092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Debugging in Eclipse</a:t>
            </a:r>
          </a:p>
        </p:txBody>
      </p:sp>
      <p:sp>
        <p:nvSpPr>
          <p:cNvPr id="3" name="Content Placeholder 2">
            <a:extLst>
              <a:ext uri="{FF2B5EF4-FFF2-40B4-BE49-F238E27FC236}">
                <a16:creationId xmlns:a16="http://schemas.microsoft.com/office/drawing/2014/main" id="{CCCA5681-8A32-4B02-9E67-C824D6B1F9E6}"/>
              </a:ext>
            </a:extLst>
          </p:cNvPr>
          <p:cNvSpPr>
            <a:spLocks noGrp="1"/>
          </p:cNvSpPr>
          <p:nvPr>
            <p:ph idx="1"/>
          </p:nvPr>
        </p:nvSpPr>
        <p:spPr>
          <a:xfrm>
            <a:off x="838200" y="1825624"/>
            <a:ext cx="10515600" cy="1889125"/>
          </a:xfrm>
        </p:spPr>
        <p:txBody>
          <a:bodyPr/>
          <a:lstStyle/>
          <a:p>
            <a:pPr marL="0" indent="0">
              <a:buNone/>
            </a:pPr>
            <a:r>
              <a:rPr lang="en-US" dirty="0"/>
              <a:t>Tools like the Eclipse debugger make debugging an intuitive process.</a:t>
            </a:r>
          </a:p>
          <a:p>
            <a:pPr marL="0" indent="0">
              <a:buNone/>
            </a:pPr>
            <a:endParaRPr lang="en-US" dirty="0"/>
          </a:p>
          <a:p>
            <a:pPr marL="0" indent="0">
              <a:buNone/>
            </a:pPr>
            <a:r>
              <a:rPr lang="en-US" dirty="0"/>
              <a:t>To open the debugger, choose </a:t>
            </a:r>
            <a:r>
              <a:rPr lang="en-US" b="1" dirty="0"/>
              <a:t>Run -&gt; Debug</a:t>
            </a:r>
            <a:r>
              <a:rPr lang="en-US" dirty="0"/>
              <a:t>, hit </a:t>
            </a:r>
            <a:r>
              <a:rPr lang="en-US" b="1" dirty="0"/>
              <a:t>F11</a:t>
            </a:r>
            <a:r>
              <a:rPr lang="en-US" dirty="0"/>
              <a:t>, or use the debug perspective button.</a:t>
            </a:r>
          </a:p>
        </p:txBody>
      </p:sp>
      <p:pic>
        <p:nvPicPr>
          <p:cNvPr id="4" name="Picture 3">
            <a:extLst>
              <a:ext uri="{FF2B5EF4-FFF2-40B4-BE49-F238E27FC236}">
                <a16:creationId xmlns:a16="http://schemas.microsoft.com/office/drawing/2014/main" id="{C8E8BFA5-93C1-457B-A6CE-20BD852AD91F}"/>
              </a:ext>
            </a:extLst>
          </p:cNvPr>
          <p:cNvPicPr>
            <a:picLocks noChangeAspect="1"/>
          </p:cNvPicPr>
          <p:nvPr/>
        </p:nvPicPr>
        <p:blipFill rotWithShape="1">
          <a:blip r:embed="rId2"/>
          <a:srcRect b="31667"/>
          <a:stretch/>
        </p:blipFill>
        <p:spPr>
          <a:xfrm>
            <a:off x="9363075" y="3981451"/>
            <a:ext cx="2219325" cy="1171574"/>
          </a:xfrm>
          <a:prstGeom prst="rect">
            <a:avLst/>
          </a:prstGeom>
          <a:ln>
            <a:noFill/>
          </a:ln>
          <a:effectLst>
            <a:outerShdw blurRad="292100" dist="139700" dir="2700000" algn="tl" rotWithShape="0">
              <a:srgbClr val="333333">
                <a:alpha val="65000"/>
              </a:srgbClr>
            </a:outerShdw>
          </a:effectLst>
        </p:spPr>
      </p:pic>
      <p:sp>
        <p:nvSpPr>
          <p:cNvPr id="5" name="Content Placeholder 2">
            <a:extLst>
              <a:ext uri="{FF2B5EF4-FFF2-40B4-BE49-F238E27FC236}">
                <a16:creationId xmlns:a16="http://schemas.microsoft.com/office/drawing/2014/main" id="{AA61B8EE-EC48-4963-A396-09BE2165C830}"/>
              </a:ext>
            </a:extLst>
          </p:cNvPr>
          <p:cNvSpPr txBox="1">
            <a:spLocks/>
          </p:cNvSpPr>
          <p:nvPr/>
        </p:nvSpPr>
        <p:spPr>
          <a:xfrm>
            <a:off x="838200" y="4029077"/>
            <a:ext cx="8296275" cy="2195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Eclipse has a weird “perspective mode” for its debugger. </a:t>
            </a:r>
            <a:br>
              <a:rPr lang="en-US" dirty="0"/>
            </a:br>
            <a:endParaRPr lang="en-US" dirty="0"/>
          </a:p>
          <a:p>
            <a:pPr marL="0" indent="0">
              <a:buFont typeface="Arial" panose="020B0604020202020204" pitchFamily="34" charset="0"/>
              <a:buNone/>
            </a:pPr>
            <a:r>
              <a:rPr lang="en-US" dirty="0"/>
              <a:t>When done debugging, you can switch back to normal mode with the perspectives button in the upper-right of the program.</a:t>
            </a:r>
          </a:p>
        </p:txBody>
      </p:sp>
    </p:spTree>
    <p:extLst>
      <p:ext uri="{BB962C8B-B14F-4D97-AF65-F5344CB8AC3E}">
        <p14:creationId xmlns:p14="http://schemas.microsoft.com/office/powerpoint/2010/main" val="3705844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Debugging Process</a:t>
            </a:r>
          </a:p>
        </p:txBody>
      </p:sp>
      <p:sp>
        <p:nvSpPr>
          <p:cNvPr id="3" name="Content Placeholder 2">
            <a:extLst>
              <a:ext uri="{FF2B5EF4-FFF2-40B4-BE49-F238E27FC236}">
                <a16:creationId xmlns:a16="http://schemas.microsoft.com/office/drawing/2014/main" id="{CCCA5681-8A32-4B02-9E67-C824D6B1F9E6}"/>
              </a:ext>
            </a:extLst>
          </p:cNvPr>
          <p:cNvSpPr>
            <a:spLocks noGrp="1"/>
          </p:cNvSpPr>
          <p:nvPr>
            <p:ph idx="1"/>
          </p:nvPr>
        </p:nvSpPr>
        <p:spPr>
          <a:xfrm>
            <a:off x="838200" y="1690688"/>
            <a:ext cx="10515600" cy="4899026"/>
          </a:xfrm>
        </p:spPr>
        <p:txBody>
          <a:bodyPr>
            <a:normAutofit/>
          </a:bodyPr>
          <a:lstStyle/>
          <a:p>
            <a:pPr marL="0" indent="0">
              <a:buNone/>
            </a:pPr>
            <a:r>
              <a:rPr lang="en-US" dirty="0"/>
              <a:t>The normal debugging process is simple (and the same in most IDEs):</a:t>
            </a:r>
          </a:p>
          <a:p>
            <a:pPr marL="514350" indent="-514350">
              <a:buFont typeface="+mj-lt"/>
              <a:buAutoNum type="arabicPeriod"/>
            </a:pPr>
            <a:r>
              <a:rPr lang="en-US" dirty="0"/>
              <a:t>Place </a:t>
            </a:r>
            <a:r>
              <a:rPr lang="en-US" b="1" dirty="0"/>
              <a:t>breakpoints</a:t>
            </a:r>
            <a:r>
              <a:rPr lang="en-US" dirty="0"/>
              <a:t> in your code</a:t>
            </a:r>
          </a:p>
          <a:p>
            <a:pPr marL="514350" indent="-514350">
              <a:buFont typeface="+mj-lt"/>
              <a:buAutoNum type="arabicPeriod"/>
            </a:pPr>
            <a:r>
              <a:rPr lang="en-US" dirty="0"/>
              <a:t>Run the program in </a:t>
            </a:r>
            <a:r>
              <a:rPr lang="en-US" b="1" dirty="0"/>
              <a:t>debug mode</a:t>
            </a:r>
          </a:p>
          <a:p>
            <a:pPr marL="514350" indent="-514350">
              <a:buFont typeface="+mj-lt"/>
              <a:buAutoNum type="arabicPeriod"/>
            </a:pPr>
            <a:r>
              <a:rPr lang="en-US" dirty="0"/>
              <a:t>The program will pause at each breakpoint</a:t>
            </a:r>
          </a:p>
          <a:p>
            <a:pPr lvl="1"/>
            <a:r>
              <a:rPr lang="en-US" dirty="0"/>
              <a:t>Use the </a:t>
            </a:r>
            <a:r>
              <a:rPr lang="en-US" b="1" dirty="0"/>
              <a:t>inspector</a:t>
            </a:r>
            <a:r>
              <a:rPr lang="en-US" dirty="0"/>
              <a:t> to view the values of variables</a:t>
            </a:r>
          </a:p>
          <a:p>
            <a:pPr lvl="1"/>
            <a:r>
              <a:rPr lang="en-US" dirty="0"/>
              <a:t>Use </a:t>
            </a:r>
            <a:r>
              <a:rPr lang="en-US" b="1" dirty="0"/>
              <a:t>Step Into </a:t>
            </a:r>
            <a:r>
              <a:rPr lang="en-US" dirty="0"/>
              <a:t>or </a:t>
            </a:r>
            <a:r>
              <a:rPr lang="en-US" b="1" dirty="0"/>
              <a:t>Step Over</a:t>
            </a:r>
            <a:r>
              <a:rPr lang="en-US" dirty="0"/>
              <a:t> to advance to the next line (and repeat step 3).</a:t>
            </a:r>
          </a:p>
          <a:p>
            <a:pPr lvl="2"/>
            <a:r>
              <a:rPr lang="en-US" b="1" dirty="0"/>
              <a:t>Step Into </a:t>
            </a:r>
            <a:r>
              <a:rPr lang="en-US" dirty="0"/>
              <a:t>will enter into any method that is called on the current line</a:t>
            </a:r>
          </a:p>
          <a:p>
            <a:pPr lvl="2"/>
            <a:r>
              <a:rPr lang="en-US" b="1" dirty="0"/>
              <a:t>Step Over</a:t>
            </a:r>
            <a:r>
              <a:rPr lang="en-US" dirty="0"/>
              <a:t> will skip over any method that is called on the current line</a:t>
            </a:r>
          </a:p>
          <a:p>
            <a:pPr lvl="1"/>
            <a:r>
              <a:rPr lang="en-US" dirty="0"/>
              <a:t>Use </a:t>
            </a:r>
            <a:r>
              <a:rPr lang="en-US" b="1" dirty="0"/>
              <a:t>Resume</a:t>
            </a:r>
            <a:r>
              <a:rPr lang="en-US" dirty="0"/>
              <a:t> to continue your program (until the next breakpoint).</a:t>
            </a:r>
          </a:p>
          <a:p>
            <a:pPr marL="0" indent="0">
              <a:buNone/>
            </a:pPr>
            <a:endParaRPr lang="en-US" dirty="0"/>
          </a:p>
          <a:p>
            <a:pPr marL="0" indent="0">
              <a:buNone/>
            </a:pPr>
            <a:r>
              <a:rPr lang="en-US" dirty="0"/>
              <a:t>Alternatively, you can pause a running program at any time.</a:t>
            </a:r>
          </a:p>
        </p:txBody>
      </p:sp>
    </p:spTree>
    <p:extLst>
      <p:ext uri="{BB962C8B-B14F-4D97-AF65-F5344CB8AC3E}">
        <p14:creationId xmlns:p14="http://schemas.microsoft.com/office/powerpoint/2010/main" val="3518198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a:t>Exercise 7: </a:t>
            </a:r>
            <a:r>
              <a:rPr lang="en-US" dirty="0"/>
              <a:t>Debugging</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Let’s practice using the Eclipse debugger!</a:t>
            </a:r>
          </a:p>
          <a:p>
            <a:pPr marL="0" indent="0">
              <a:buNone/>
            </a:pPr>
            <a:br>
              <a:rPr lang="en-US" dirty="0"/>
            </a:br>
            <a:r>
              <a:rPr lang="en-US" dirty="0"/>
              <a:t>Find (and fix, if you know how) the bug(s) in </a:t>
            </a:r>
            <a:r>
              <a:rPr lang="en-US" b="1" dirty="0"/>
              <a:t>CliCalculator.java </a:t>
            </a:r>
            <a:r>
              <a:rPr lang="en-US" dirty="0"/>
              <a:t>and</a:t>
            </a:r>
            <a:r>
              <a:rPr lang="en-US" b="1" dirty="0"/>
              <a:t> IncrementingCounter.java</a:t>
            </a:r>
          </a:p>
          <a:p>
            <a:pPr marL="0" indent="0">
              <a:buNone/>
            </a:pPr>
            <a:endParaRPr lang="en-US" b="1" dirty="0"/>
          </a:p>
          <a:p>
            <a:pPr marL="0" indent="0">
              <a:buNone/>
            </a:pPr>
            <a:r>
              <a:rPr lang="en-US"/>
              <a:t>- Which </a:t>
            </a:r>
            <a:r>
              <a:rPr lang="en-US" dirty="0"/>
              <a:t>program is easier to debug with the debugger? Why?</a:t>
            </a:r>
          </a:p>
        </p:txBody>
      </p:sp>
    </p:spTree>
    <p:extLst>
      <p:ext uri="{BB962C8B-B14F-4D97-AF65-F5344CB8AC3E}">
        <p14:creationId xmlns:p14="http://schemas.microsoft.com/office/powerpoint/2010/main" val="183589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Tools</a:t>
            </a:r>
          </a:p>
        </p:txBody>
      </p:sp>
      <p:sp>
        <p:nvSpPr>
          <p:cNvPr id="4" name="Rectangle 3"/>
          <p:cNvSpPr/>
          <p:nvPr/>
        </p:nvSpPr>
        <p:spPr>
          <a:xfrm>
            <a:off x="838200" y="1690688"/>
            <a:ext cx="9680173" cy="1200329"/>
          </a:xfrm>
          <a:prstGeom prst="rect">
            <a:avLst/>
          </a:prstGeom>
        </p:spPr>
        <p:txBody>
          <a:bodyPr wrap="square">
            <a:spAutoFit/>
          </a:bodyPr>
          <a:lstStyle/>
          <a:p>
            <a:r>
              <a:rPr lang="en-US" sz="2400" b="1" dirty="0">
                <a:latin typeface="Calibri" panose="020F0502020204030204" pitchFamily="34" charset="0"/>
              </a:rPr>
              <a:t>Tools</a:t>
            </a:r>
            <a:r>
              <a:rPr lang="en-US" sz="2400" dirty="0">
                <a:latin typeface="Calibri" panose="020F0502020204030204" pitchFamily="34" charset="0"/>
              </a:rPr>
              <a:t> are used constantly in IT Engineering. </a:t>
            </a:r>
            <a:br>
              <a:rPr lang="en-US" sz="2400" dirty="0">
                <a:latin typeface="Calibri" panose="020F0502020204030204" pitchFamily="34" charset="0"/>
              </a:rPr>
            </a:br>
            <a:r>
              <a:rPr lang="en-US" sz="2400" dirty="0">
                <a:latin typeface="Calibri" panose="020F0502020204030204" pitchFamily="34" charset="0"/>
              </a:rPr>
              <a:t>It is impossible to program without knowing and using a wide set of tools, and you will eventually start writing handy tools yourself.</a:t>
            </a:r>
            <a:endParaRPr lang="en-US" sz="2400" b="1" dirty="0">
              <a:latin typeface="Calibri" panose="020F0502020204030204" pitchFamily="34" charset="0"/>
            </a:endParaRPr>
          </a:p>
        </p:txBody>
      </p:sp>
      <p:pic>
        <p:nvPicPr>
          <p:cNvPr id="3074" name="Picture 2" descr="https://www.explainxkcd.com/wiki/images/7/72/tools.png">
            <a:extLst>
              <a:ext uri="{FF2B5EF4-FFF2-40B4-BE49-F238E27FC236}">
                <a16:creationId xmlns:a16="http://schemas.microsoft.com/office/drawing/2014/main" id="{5FEB7D0A-7B99-4698-BB5F-C1E3B44D4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151" y="3163503"/>
            <a:ext cx="8159550" cy="330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27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Git</a:t>
            </a:r>
          </a:p>
        </p:txBody>
      </p:sp>
      <p:sp>
        <p:nvSpPr>
          <p:cNvPr id="4" name="Rectangle 3"/>
          <p:cNvSpPr/>
          <p:nvPr/>
        </p:nvSpPr>
        <p:spPr>
          <a:xfrm>
            <a:off x="838200" y="1690688"/>
            <a:ext cx="5086350" cy="4524315"/>
          </a:xfrm>
          <a:prstGeom prst="rect">
            <a:avLst/>
          </a:prstGeom>
        </p:spPr>
        <p:txBody>
          <a:bodyPr wrap="square">
            <a:spAutoFit/>
          </a:bodyPr>
          <a:lstStyle/>
          <a:p>
            <a:r>
              <a:rPr lang="en-US" sz="2400" dirty="0">
                <a:latin typeface="Calibri" panose="020F0502020204030204" pitchFamily="34" charset="0"/>
              </a:rPr>
              <a:t>Git is a </a:t>
            </a:r>
            <a:r>
              <a:rPr lang="en-US" sz="2400" b="1" dirty="0">
                <a:latin typeface="Calibri" panose="020F0502020204030204" pitchFamily="34" charset="0"/>
              </a:rPr>
              <a:t>version control system (VCS)</a:t>
            </a:r>
          </a:p>
          <a:p>
            <a:endParaRPr lang="en-US" sz="2400" dirty="0">
              <a:latin typeface="Calibri" panose="020F0502020204030204" pitchFamily="34" charset="0"/>
            </a:endParaRPr>
          </a:p>
          <a:p>
            <a:r>
              <a:rPr lang="en-US" sz="2400" dirty="0">
                <a:latin typeface="Calibri" panose="020F0502020204030204" pitchFamily="34" charset="0"/>
              </a:rPr>
              <a:t>It’s used for </a:t>
            </a:r>
            <a:r>
              <a:rPr lang="en-US" sz="2400" b="1" dirty="0">
                <a:latin typeface="Calibri" panose="020F0502020204030204" pitchFamily="34" charset="0"/>
              </a:rPr>
              <a:t>backing up </a:t>
            </a:r>
            <a:r>
              <a:rPr lang="en-US" sz="2400" dirty="0">
                <a:latin typeface="Calibri" panose="020F0502020204030204" pitchFamily="34" charset="0"/>
              </a:rPr>
              <a:t>code, </a:t>
            </a:r>
            <a:r>
              <a:rPr lang="en-US" sz="2400" b="1" dirty="0">
                <a:latin typeface="Calibri" panose="020F0502020204030204" pitchFamily="34" charset="0"/>
              </a:rPr>
              <a:t>tracking changes</a:t>
            </a:r>
            <a:r>
              <a:rPr lang="en-US" sz="2400" dirty="0">
                <a:latin typeface="Calibri" panose="020F0502020204030204" pitchFamily="34" charset="0"/>
              </a:rPr>
              <a:t> over time, </a:t>
            </a:r>
            <a:r>
              <a:rPr lang="en-US" sz="2400" b="1" dirty="0">
                <a:latin typeface="Calibri" panose="020F0502020204030204" pitchFamily="34" charset="0"/>
              </a:rPr>
              <a:t>sharing code </a:t>
            </a:r>
            <a:r>
              <a:rPr lang="en-US" sz="2400" dirty="0">
                <a:latin typeface="Calibri" panose="020F0502020204030204" pitchFamily="34" charset="0"/>
              </a:rPr>
              <a:t>between coworkers and keeping </a:t>
            </a:r>
            <a:r>
              <a:rPr lang="en-US" sz="2400" b="1" dirty="0">
                <a:latin typeface="Calibri" panose="020F0502020204030204" pitchFamily="34" charset="0"/>
              </a:rPr>
              <a:t>multiple version </a:t>
            </a:r>
            <a:r>
              <a:rPr lang="en-US" sz="2400" dirty="0">
                <a:latin typeface="Calibri" panose="020F0502020204030204" pitchFamily="34" charset="0"/>
              </a:rPr>
              <a:t>of code.</a:t>
            </a:r>
          </a:p>
          <a:p>
            <a:endParaRPr lang="en-US" sz="2400" dirty="0">
              <a:latin typeface="Calibri" panose="020F0502020204030204" pitchFamily="34" charset="0"/>
            </a:endParaRPr>
          </a:p>
          <a:p>
            <a:r>
              <a:rPr lang="en-US" sz="2400" dirty="0">
                <a:latin typeface="Calibri" panose="020F0502020204030204" pitchFamily="34" charset="0"/>
              </a:rPr>
              <a:t>Git is the most important VCS and is used as a basis for many dependency managers (Ruby) and large open source projects (Linux, for one)</a:t>
            </a:r>
          </a:p>
          <a:p>
            <a:endParaRPr lang="en-US" sz="2400" dirty="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030" y="2469503"/>
            <a:ext cx="5354770" cy="2236058"/>
          </a:xfrm>
          <a:prstGeom prst="rect">
            <a:avLst/>
          </a:prstGeom>
        </p:spPr>
      </p:pic>
    </p:spTree>
    <p:extLst>
      <p:ext uri="{BB962C8B-B14F-4D97-AF65-F5344CB8AC3E}">
        <p14:creationId xmlns:p14="http://schemas.microsoft.com/office/powerpoint/2010/main" val="734104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7-Zip</a:t>
            </a:r>
          </a:p>
        </p:txBody>
      </p:sp>
      <p:sp>
        <p:nvSpPr>
          <p:cNvPr id="4" name="Rectangle 3"/>
          <p:cNvSpPr/>
          <p:nvPr/>
        </p:nvSpPr>
        <p:spPr>
          <a:xfrm>
            <a:off x="838200" y="1690688"/>
            <a:ext cx="5086350" cy="4524315"/>
          </a:xfrm>
          <a:prstGeom prst="rect">
            <a:avLst/>
          </a:prstGeom>
        </p:spPr>
        <p:txBody>
          <a:bodyPr wrap="square">
            <a:spAutoFit/>
          </a:bodyPr>
          <a:lstStyle/>
          <a:p>
            <a:r>
              <a:rPr lang="en-US" sz="2400" dirty="0">
                <a:latin typeface="Calibri" panose="020F0502020204030204" pitchFamily="34" charset="0"/>
              </a:rPr>
              <a:t>7-Zip is a free, open-source and widely compatible compression tool.</a:t>
            </a:r>
          </a:p>
          <a:p>
            <a:endParaRPr lang="en-US" sz="2400" dirty="0">
              <a:latin typeface="Calibri" panose="020F0502020204030204" pitchFamily="34" charset="0"/>
            </a:endParaRPr>
          </a:p>
          <a:p>
            <a:r>
              <a:rPr lang="en-US" sz="2400" dirty="0">
                <a:latin typeface="Calibri" panose="020F0502020204030204" pitchFamily="34" charset="0"/>
              </a:rPr>
              <a:t>It can handle .zip and .</a:t>
            </a:r>
            <a:r>
              <a:rPr lang="en-US" sz="2400" dirty="0" err="1">
                <a:latin typeface="Calibri" panose="020F0502020204030204" pitchFamily="34" charset="0"/>
              </a:rPr>
              <a:t>rar</a:t>
            </a:r>
            <a:r>
              <a:rPr lang="en-US" sz="2400" dirty="0">
                <a:latin typeface="Calibri" panose="020F0502020204030204" pitchFamily="34" charset="0"/>
              </a:rPr>
              <a:t> files, in addition to its own .7z format.</a:t>
            </a:r>
          </a:p>
          <a:p>
            <a:endParaRPr lang="en-US" sz="2400" dirty="0">
              <a:latin typeface="Calibri" panose="020F0502020204030204" pitchFamily="34" charset="0"/>
            </a:endParaRPr>
          </a:p>
          <a:p>
            <a:r>
              <a:rPr lang="en-US" sz="2400" dirty="0">
                <a:latin typeface="Calibri" panose="020F0502020204030204" pitchFamily="34" charset="0"/>
              </a:rPr>
              <a:t>7-Zip is the best tool on the market for many reasons. It is fine to use the built-in Windows Explorer zipping tool for common .zip files, but </a:t>
            </a:r>
            <a:r>
              <a:rPr lang="en-US" sz="2400" b="1" dirty="0">
                <a:latin typeface="Calibri" panose="020F0502020204030204" pitchFamily="34" charset="0"/>
              </a:rPr>
              <a:t>avoid </a:t>
            </a:r>
            <a:r>
              <a:rPr lang="en-US" sz="2400" b="1" dirty="0" err="1">
                <a:latin typeface="Calibri" panose="020F0502020204030204" pitchFamily="34" charset="0"/>
              </a:rPr>
              <a:t>WinRar</a:t>
            </a:r>
            <a:r>
              <a:rPr lang="en-US" sz="2400" b="1" dirty="0">
                <a:latin typeface="Calibri" panose="020F0502020204030204" pitchFamily="34" charset="0"/>
              </a:rPr>
              <a:t> and WinZip!</a:t>
            </a:r>
            <a:endParaRPr lang="en-US" sz="2400" dirty="0">
              <a:latin typeface="Calibri" panose="020F0502020204030204" pitchFamily="34" charset="0"/>
            </a:endParaRPr>
          </a:p>
          <a:p>
            <a:endParaRPr lang="en-US" sz="2400" dirty="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840" y="2515394"/>
            <a:ext cx="3433118" cy="1965460"/>
          </a:xfrm>
          <a:prstGeom prst="rect">
            <a:avLst/>
          </a:prstGeom>
        </p:spPr>
      </p:pic>
    </p:spTree>
    <p:extLst>
      <p:ext uri="{BB962C8B-B14F-4D97-AF65-F5344CB8AC3E}">
        <p14:creationId xmlns:p14="http://schemas.microsoft.com/office/powerpoint/2010/main" val="361324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cURL</a:t>
            </a:r>
          </a:p>
        </p:txBody>
      </p:sp>
      <p:sp>
        <p:nvSpPr>
          <p:cNvPr id="4" name="Rectangle 3"/>
          <p:cNvSpPr/>
          <p:nvPr/>
        </p:nvSpPr>
        <p:spPr>
          <a:xfrm>
            <a:off x="838200" y="1690688"/>
            <a:ext cx="4648200" cy="2677656"/>
          </a:xfrm>
          <a:prstGeom prst="rect">
            <a:avLst/>
          </a:prstGeom>
        </p:spPr>
        <p:txBody>
          <a:bodyPr wrap="square">
            <a:spAutoFit/>
          </a:bodyPr>
          <a:lstStyle/>
          <a:p>
            <a:r>
              <a:rPr lang="en-US" sz="2400" dirty="0" err="1">
                <a:latin typeface="Calibri" panose="020F0502020204030204" pitchFamily="34" charset="0"/>
              </a:rPr>
              <a:t>cURL</a:t>
            </a:r>
            <a:r>
              <a:rPr lang="en-US" sz="2400" dirty="0">
                <a:latin typeface="Calibri" panose="020F0502020204030204" pitchFamily="34" charset="0"/>
              </a:rPr>
              <a:t> is a command line tool for writing web requests.</a:t>
            </a:r>
          </a:p>
          <a:p>
            <a:endParaRPr lang="en-US" sz="2400" dirty="0">
              <a:latin typeface="Calibri" panose="020F0502020204030204" pitchFamily="34" charset="0"/>
            </a:endParaRPr>
          </a:p>
          <a:p>
            <a:r>
              <a:rPr lang="en-US" sz="2400" dirty="0">
                <a:latin typeface="Calibri" panose="020F0502020204030204" pitchFamily="34" charset="0"/>
              </a:rPr>
              <a:t>It is a commonly-used utility for downloading files in Linux, as well as testing web services (especially your own)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34" y="2099970"/>
            <a:ext cx="4861566" cy="1859091"/>
          </a:xfrm>
          <a:prstGeom prst="rect">
            <a:avLst/>
          </a:prstGeom>
        </p:spPr>
      </p:pic>
    </p:spTree>
    <p:extLst>
      <p:ext uri="{BB962C8B-B14F-4D97-AF65-F5344CB8AC3E}">
        <p14:creationId xmlns:p14="http://schemas.microsoft.com/office/powerpoint/2010/main" val="543816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2317</TotalTime>
  <Words>2261</Words>
  <Application>Microsoft Office PowerPoint</Application>
  <PresentationFormat>Widescreen</PresentationFormat>
  <Paragraphs>322</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Consolas</vt:lpstr>
      <vt:lpstr>Wingdings</vt:lpstr>
      <vt:lpstr>Office Theme</vt:lpstr>
      <vt:lpstr>Programming Skills Workshop</vt:lpstr>
      <vt:lpstr>Course Schedule</vt:lpstr>
      <vt:lpstr>Course Resources</vt:lpstr>
      <vt:lpstr>Today’s Lesson</vt:lpstr>
      <vt:lpstr>Tools</vt:lpstr>
      <vt:lpstr>Tools</vt:lpstr>
      <vt:lpstr>Git</vt:lpstr>
      <vt:lpstr>7-Zip</vt:lpstr>
      <vt:lpstr>cURL</vt:lpstr>
      <vt:lpstr>PuTTY</vt:lpstr>
      <vt:lpstr>Nmap</vt:lpstr>
      <vt:lpstr>WinDirStat</vt:lpstr>
      <vt:lpstr>F.lux</vt:lpstr>
      <vt:lpstr>Editing Text</vt:lpstr>
      <vt:lpstr>Text Editors</vt:lpstr>
      <vt:lpstr>IDEs</vt:lpstr>
      <vt:lpstr>Text Editors vs. IDEs</vt:lpstr>
      <vt:lpstr>Configuring Editors</vt:lpstr>
      <vt:lpstr>Text Editors &amp; Visual Studio Code</vt:lpstr>
      <vt:lpstr>Visual Studio Code</vt:lpstr>
      <vt:lpstr>Atom</vt:lpstr>
      <vt:lpstr>Brackets</vt:lpstr>
      <vt:lpstr>Sublime Text</vt:lpstr>
      <vt:lpstr>Vim and Emacs</vt:lpstr>
      <vt:lpstr>Why I chose Code?</vt:lpstr>
      <vt:lpstr>Exercise 1: VS Code tour</vt:lpstr>
      <vt:lpstr>Plugins</vt:lpstr>
      <vt:lpstr>Exercise 2: VS Code Plugins</vt:lpstr>
      <vt:lpstr>What a Text Editor isn’t</vt:lpstr>
      <vt:lpstr>IDEs &amp;  Eclipse</vt:lpstr>
      <vt:lpstr>Eclipse</vt:lpstr>
      <vt:lpstr>Eclipse Workspaces</vt:lpstr>
      <vt:lpstr>Eclipse Workspace Setup</vt:lpstr>
      <vt:lpstr>Eclipse Editor Functions</vt:lpstr>
      <vt:lpstr>Eclipse Autoformating</vt:lpstr>
      <vt:lpstr>Exercise 3: Autoformatting</vt:lpstr>
      <vt:lpstr>Eclipse Autocomplete</vt:lpstr>
      <vt:lpstr>Eclipse Snippets</vt:lpstr>
      <vt:lpstr>Exercise 4: Practicing Autocomplete</vt:lpstr>
      <vt:lpstr>Eclipse Code Completion</vt:lpstr>
      <vt:lpstr>Eclipse Package Imports</vt:lpstr>
      <vt:lpstr>Exercise 5: Explore Java APIs</vt:lpstr>
      <vt:lpstr>Good to know:  IntelliJ</vt:lpstr>
      <vt:lpstr>Good to know:  Visual Studio</vt:lpstr>
      <vt:lpstr>Debugging</vt:lpstr>
      <vt:lpstr>Debugging Introduction</vt:lpstr>
      <vt:lpstr>Debugging Strategies</vt:lpstr>
      <vt:lpstr>Debugging with print statements</vt:lpstr>
      <vt:lpstr>Exercise 6: Debugging with print statements</vt:lpstr>
      <vt:lpstr>Using a debugger</vt:lpstr>
      <vt:lpstr>Debugging in Eclipse</vt:lpstr>
      <vt:lpstr>Debugging Process</vt:lpstr>
      <vt:lpstr>Exercise 7: Debugging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Kristofer James Carta</dc:creator>
  <cp:lastModifiedBy>Kristofer James Carta</cp:lastModifiedBy>
  <cp:revision>31</cp:revision>
  <dcterms:created xsi:type="dcterms:W3CDTF">2017-08-21T16:52:21Z</dcterms:created>
  <dcterms:modified xsi:type="dcterms:W3CDTF">2017-09-06T10:00:18Z</dcterms:modified>
</cp:coreProperties>
</file>